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71" r:id="rId3"/>
    <p:sldId id="279" r:id="rId4"/>
    <p:sldId id="281" r:id="rId5"/>
    <p:sldId id="285" r:id="rId6"/>
    <p:sldId id="286" r:id="rId7"/>
    <p:sldId id="278" r:id="rId8"/>
    <p:sldId id="280" r:id="rId9"/>
    <p:sldId id="282" r:id="rId10"/>
    <p:sldId id="283" r:id="rId11"/>
    <p:sldId id="284" r:id="rId1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2"/>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74" autoAdjust="0"/>
    <p:restoredTop sz="94643" autoAdjust="0"/>
  </p:normalViewPr>
  <p:slideViewPr>
    <p:cSldViewPr>
      <p:cViewPr varScale="1">
        <p:scale>
          <a:sx n="90" d="100"/>
          <a:sy n="90" d="100"/>
        </p:scale>
        <p:origin x="990" y="90"/>
      </p:cViewPr>
      <p:guideLst>
        <p:guide orient="horz" pos="2160"/>
        <p:guide pos="3840"/>
      </p:guideLst>
    </p:cSldViewPr>
  </p:slideViewPr>
  <p:outlineViewPr>
    <p:cViewPr>
      <p:scale>
        <a:sx n="33" d="100"/>
        <a:sy n="33" d="100"/>
      </p:scale>
      <p:origin x="0" y="-35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Escritorio\matr&#237;cula%20normale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D:\Escritorio\matr&#237;cula%20normale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37051618547681"/>
          <c:y val="5.523037280080597E-2"/>
          <c:w val="0.87440726159230098"/>
          <c:h val="0.73362884487809277"/>
        </c:manualLayout>
      </c:layout>
      <c:barChart>
        <c:barDir val="col"/>
        <c:grouping val="clustered"/>
        <c:varyColors val="0"/>
        <c:ser>
          <c:idx val="0"/>
          <c:order val="0"/>
          <c:tx>
            <c:strRef>
              <c:f>Hoja1!$B$2</c:f>
              <c:strCache>
                <c:ptCount val="1"/>
                <c:pt idx="0">
                  <c:v>Preescolar</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Hoja1!$A$3:$A$16</c:f>
              <c:strCache>
                <c:ptCount val="14"/>
                <c:pt idx="0">
                  <c:v>76-77</c:v>
                </c:pt>
                <c:pt idx="1">
                  <c:v>77-78</c:v>
                </c:pt>
                <c:pt idx="2">
                  <c:v>78-79</c:v>
                </c:pt>
                <c:pt idx="3">
                  <c:v>79-80</c:v>
                </c:pt>
                <c:pt idx="4">
                  <c:v>80-81</c:v>
                </c:pt>
                <c:pt idx="5">
                  <c:v>81-82</c:v>
                </c:pt>
                <c:pt idx="6">
                  <c:v>82-83</c:v>
                </c:pt>
                <c:pt idx="7">
                  <c:v>83-84</c:v>
                </c:pt>
                <c:pt idx="8">
                  <c:v>84-85</c:v>
                </c:pt>
                <c:pt idx="9">
                  <c:v>85-86</c:v>
                </c:pt>
                <c:pt idx="10">
                  <c:v>86-87</c:v>
                </c:pt>
                <c:pt idx="11">
                  <c:v>87-88</c:v>
                </c:pt>
                <c:pt idx="12">
                  <c:v>88-89</c:v>
                </c:pt>
                <c:pt idx="13">
                  <c:v>89-90</c:v>
                </c:pt>
              </c:strCache>
            </c:strRef>
          </c:cat>
          <c:val>
            <c:numRef>
              <c:f>Hoja1!$B$3:$B$16</c:f>
              <c:numCache>
                <c:formatCode>#,##0</c:formatCode>
                <c:ptCount val="14"/>
                <c:pt idx="0">
                  <c:v>14177</c:v>
                </c:pt>
                <c:pt idx="1">
                  <c:v>17017</c:v>
                </c:pt>
                <c:pt idx="2">
                  <c:v>22378</c:v>
                </c:pt>
                <c:pt idx="3">
                  <c:v>25172</c:v>
                </c:pt>
                <c:pt idx="4">
                  <c:v>30293</c:v>
                </c:pt>
                <c:pt idx="5">
                  <c:v>37622</c:v>
                </c:pt>
                <c:pt idx="6">
                  <c:v>43453</c:v>
                </c:pt>
                <c:pt idx="7">
                  <c:v>43855</c:v>
                </c:pt>
                <c:pt idx="8">
                  <c:v>34124</c:v>
                </c:pt>
                <c:pt idx="9">
                  <c:v>6011</c:v>
                </c:pt>
                <c:pt idx="10">
                  <c:v>8891</c:v>
                </c:pt>
                <c:pt idx="11">
                  <c:v>13279</c:v>
                </c:pt>
                <c:pt idx="12">
                  <c:v>15810</c:v>
                </c:pt>
                <c:pt idx="13">
                  <c:v>16976</c:v>
                </c:pt>
              </c:numCache>
            </c:numRef>
          </c:val>
          <c:extLst>
            <c:ext xmlns:c16="http://schemas.microsoft.com/office/drawing/2014/chart" uri="{C3380CC4-5D6E-409C-BE32-E72D297353CC}">
              <c16:uniqueId val="{00000000-3400-41C5-ADA1-B2B0737B48D6}"/>
            </c:ext>
          </c:extLst>
        </c:ser>
        <c:ser>
          <c:idx val="1"/>
          <c:order val="1"/>
          <c:tx>
            <c:strRef>
              <c:f>Hoja1!$C$2</c:f>
              <c:strCache>
                <c:ptCount val="1"/>
                <c:pt idx="0">
                  <c:v>Primaria</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Hoja1!$A$3:$A$16</c:f>
              <c:strCache>
                <c:ptCount val="14"/>
                <c:pt idx="0">
                  <c:v>76-77</c:v>
                </c:pt>
                <c:pt idx="1">
                  <c:v>77-78</c:v>
                </c:pt>
                <c:pt idx="2">
                  <c:v>78-79</c:v>
                </c:pt>
                <c:pt idx="3">
                  <c:v>79-80</c:v>
                </c:pt>
                <c:pt idx="4">
                  <c:v>80-81</c:v>
                </c:pt>
                <c:pt idx="5">
                  <c:v>81-82</c:v>
                </c:pt>
                <c:pt idx="6">
                  <c:v>82-83</c:v>
                </c:pt>
                <c:pt idx="7">
                  <c:v>83-84</c:v>
                </c:pt>
                <c:pt idx="8">
                  <c:v>84-85</c:v>
                </c:pt>
                <c:pt idx="9">
                  <c:v>85-86</c:v>
                </c:pt>
                <c:pt idx="10">
                  <c:v>86-87</c:v>
                </c:pt>
                <c:pt idx="11">
                  <c:v>87-88</c:v>
                </c:pt>
                <c:pt idx="12">
                  <c:v>88-89</c:v>
                </c:pt>
                <c:pt idx="13">
                  <c:v>89-90</c:v>
                </c:pt>
              </c:strCache>
            </c:strRef>
          </c:cat>
          <c:val>
            <c:numRef>
              <c:f>Hoja1!$C$3:$C$16</c:f>
              <c:numCache>
                <c:formatCode>#,##0</c:formatCode>
                <c:ptCount val="14"/>
                <c:pt idx="0">
                  <c:v>116537</c:v>
                </c:pt>
                <c:pt idx="1">
                  <c:v>134531</c:v>
                </c:pt>
                <c:pt idx="2">
                  <c:v>165873</c:v>
                </c:pt>
                <c:pt idx="3">
                  <c:v>172084</c:v>
                </c:pt>
                <c:pt idx="4">
                  <c:v>171877</c:v>
                </c:pt>
                <c:pt idx="5">
                  <c:v>157435</c:v>
                </c:pt>
                <c:pt idx="6">
                  <c:v>140534</c:v>
                </c:pt>
                <c:pt idx="7">
                  <c:v>108869</c:v>
                </c:pt>
                <c:pt idx="8">
                  <c:v>69079</c:v>
                </c:pt>
                <c:pt idx="9">
                  <c:v>10563</c:v>
                </c:pt>
                <c:pt idx="10">
                  <c:v>13281</c:v>
                </c:pt>
                <c:pt idx="11">
                  <c:v>18884</c:v>
                </c:pt>
                <c:pt idx="12">
                  <c:v>23393</c:v>
                </c:pt>
                <c:pt idx="13">
                  <c:v>24911</c:v>
                </c:pt>
              </c:numCache>
            </c:numRef>
          </c:val>
          <c:extLst>
            <c:ext xmlns:c16="http://schemas.microsoft.com/office/drawing/2014/chart" uri="{C3380CC4-5D6E-409C-BE32-E72D297353CC}">
              <c16:uniqueId val="{00000001-3400-41C5-ADA1-B2B0737B48D6}"/>
            </c:ext>
          </c:extLst>
        </c:ser>
        <c:ser>
          <c:idx val="2"/>
          <c:order val="2"/>
          <c:tx>
            <c:strRef>
              <c:f>Hoja1!$D$2</c:f>
              <c:strCache>
                <c:ptCount val="1"/>
                <c:pt idx="0">
                  <c:v>Secundaria</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cat>
            <c:strRef>
              <c:f>Hoja1!$A$3:$A$16</c:f>
              <c:strCache>
                <c:ptCount val="14"/>
                <c:pt idx="0">
                  <c:v>76-77</c:v>
                </c:pt>
                <c:pt idx="1">
                  <c:v>77-78</c:v>
                </c:pt>
                <c:pt idx="2">
                  <c:v>78-79</c:v>
                </c:pt>
                <c:pt idx="3">
                  <c:v>79-80</c:v>
                </c:pt>
                <c:pt idx="4">
                  <c:v>80-81</c:v>
                </c:pt>
                <c:pt idx="5">
                  <c:v>81-82</c:v>
                </c:pt>
                <c:pt idx="6">
                  <c:v>82-83</c:v>
                </c:pt>
                <c:pt idx="7">
                  <c:v>83-84</c:v>
                </c:pt>
                <c:pt idx="8">
                  <c:v>84-85</c:v>
                </c:pt>
                <c:pt idx="9">
                  <c:v>85-86</c:v>
                </c:pt>
                <c:pt idx="10">
                  <c:v>86-87</c:v>
                </c:pt>
                <c:pt idx="11">
                  <c:v>87-88</c:v>
                </c:pt>
                <c:pt idx="12">
                  <c:v>88-89</c:v>
                </c:pt>
                <c:pt idx="13">
                  <c:v>89-90</c:v>
                </c:pt>
              </c:strCache>
            </c:strRef>
          </c:cat>
          <c:val>
            <c:numRef>
              <c:f>Hoja1!$D$3:$D$16</c:f>
              <c:numCache>
                <c:formatCode>#,##0</c:formatCode>
                <c:ptCount val="14"/>
                <c:pt idx="0">
                  <c:v>42762</c:v>
                </c:pt>
                <c:pt idx="1">
                  <c:v>31475</c:v>
                </c:pt>
                <c:pt idx="2">
                  <c:v>62189</c:v>
                </c:pt>
                <c:pt idx="3">
                  <c:v>88670</c:v>
                </c:pt>
                <c:pt idx="4">
                  <c:v>124508</c:v>
                </c:pt>
                <c:pt idx="5">
                  <c:v>131523</c:v>
                </c:pt>
                <c:pt idx="6">
                  <c:v>133971</c:v>
                </c:pt>
                <c:pt idx="7">
                  <c:v>140093</c:v>
                </c:pt>
                <c:pt idx="8">
                  <c:v>107857</c:v>
                </c:pt>
                <c:pt idx="9">
                  <c:v>101154</c:v>
                </c:pt>
                <c:pt idx="10">
                  <c:v>91995</c:v>
                </c:pt>
                <c:pt idx="11">
                  <c:v>87642</c:v>
                </c:pt>
                <c:pt idx="12">
                  <c:v>75619</c:v>
                </c:pt>
                <c:pt idx="13">
                  <c:v>65664</c:v>
                </c:pt>
              </c:numCache>
            </c:numRef>
          </c:val>
          <c:extLst>
            <c:ext xmlns:c16="http://schemas.microsoft.com/office/drawing/2014/chart" uri="{C3380CC4-5D6E-409C-BE32-E72D297353CC}">
              <c16:uniqueId val="{00000002-3400-41C5-ADA1-B2B0737B48D6}"/>
            </c:ext>
          </c:extLst>
        </c:ser>
        <c:ser>
          <c:idx val="3"/>
          <c:order val="3"/>
          <c:tx>
            <c:strRef>
              <c:f>Hoja1!$E$2</c:f>
              <c:strCache>
                <c:ptCount val="1"/>
                <c:pt idx="0">
                  <c:v>Educación física</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cat>
            <c:strRef>
              <c:f>Hoja1!$A$3:$A$16</c:f>
              <c:strCache>
                <c:ptCount val="14"/>
                <c:pt idx="0">
                  <c:v>76-77</c:v>
                </c:pt>
                <c:pt idx="1">
                  <c:v>77-78</c:v>
                </c:pt>
                <c:pt idx="2">
                  <c:v>78-79</c:v>
                </c:pt>
                <c:pt idx="3">
                  <c:v>79-80</c:v>
                </c:pt>
                <c:pt idx="4">
                  <c:v>80-81</c:v>
                </c:pt>
                <c:pt idx="5">
                  <c:v>81-82</c:v>
                </c:pt>
                <c:pt idx="6">
                  <c:v>82-83</c:v>
                </c:pt>
                <c:pt idx="7">
                  <c:v>83-84</c:v>
                </c:pt>
                <c:pt idx="8">
                  <c:v>84-85</c:v>
                </c:pt>
                <c:pt idx="9">
                  <c:v>85-86</c:v>
                </c:pt>
                <c:pt idx="10">
                  <c:v>86-87</c:v>
                </c:pt>
                <c:pt idx="11">
                  <c:v>87-88</c:v>
                </c:pt>
                <c:pt idx="12">
                  <c:v>88-89</c:v>
                </c:pt>
                <c:pt idx="13">
                  <c:v>89-90</c:v>
                </c:pt>
              </c:strCache>
            </c:strRef>
          </c:cat>
          <c:val>
            <c:numRef>
              <c:f>Hoja1!$E$3:$E$16</c:f>
              <c:numCache>
                <c:formatCode>#,##0</c:formatCode>
                <c:ptCount val="14"/>
                <c:pt idx="0">
                  <c:v>3072</c:v>
                </c:pt>
                <c:pt idx="1">
                  <c:v>3207</c:v>
                </c:pt>
                <c:pt idx="2">
                  <c:v>1670</c:v>
                </c:pt>
                <c:pt idx="3">
                  <c:v>2472</c:v>
                </c:pt>
                <c:pt idx="4">
                  <c:v>3434</c:v>
                </c:pt>
                <c:pt idx="5">
                  <c:v>3640</c:v>
                </c:pt>
                <c:pt idx="6">
                  <c:v>3885</c:v>
                </c:pt>
                <c:pt idx="7">
                  <c:v>4538</c:v>
                </c:pt>
                <c:pt idx="8">
                  <c:v>3708</c:v>
                </c:pt>
                <c:pt idx="9">
                  <c:v>2679</c:v>
                </c:pt>
                <c:pt idx="10">
                  <c:v>4026</c:v>
                </c:pt>
                <c:pt idx="11">
                  <c:v>5375</c:v>
                </c:pt>
                <c:pt idx="12">
                  <c:v>5904</c:v>
                </c:pt>
                <c:pt idx="13">
                  <c:v>5402</c:v>
                </c:pt>
              </c:numCache>
            </c:numRef>
          </c:val>
          <c:extLst>
            <c:ext xmlns:c16="http://schemas.microsoft.com/office/drawing/2014/chart" uri="{C3380CC4-5D6E-409C-BE32-E72D297353CC}">
              <c16:uniqueId val="{00000003-3400-41C5-ADA1-B2B0737B48D6}"/>
            </c:ext>
          </c:extLst>
        </c:ser>
        <c:ser>
          <c:idx val="4"/>
          <c:order val="4"/>
          <c:tx>
            <c:strRef>
              <c:f>Hoja1!$F$2</c:f>
              <c:strCache>
                <c:ptCount val="1"/>
                <c:pt idx="0">
                  <c:v>Educación especial</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cat>
            <c:strRef>
              <c:f>Hoja1!$A$3:$A$16</c:f>
              <c:strCache>
                <c:ptCount val="14"/>
                <c:pt idx="0">
                  <c:v>76-77</c:v>
                </c:pt>
                <c:pt idx="1">
                  <c:v>77-78</c:v>
                </c:pt>
                <c:pt idx="2">
                  <c:v>78-79</c:v>
                </c:pt>
                <c:pt idx="3">
                  <c:v>79-80</c:v>
                </c:pt>
                <c:pt idx="4">
                  <c:v>80-81</c:v>
                </c:pt>
                <c:pt idx="5">
                  <c:v>81-82</c:v>
                </c:pt>
                <c:pt idx="6">
                  <c:v>82-83</c:v>
                </c:pt>
                <c:pt idx="7">
                  <c:v>83-84</c:v>
                </c:pt>
                <c:pt idx="8">
                  <c:v>84-85</c:v>
                </c:pt>
                <c:pt idx="9">
                  <c:v>85-86</c:v>
                </c:pt>
                <c:pt idx="10">
                  <c:v>86-87</c:v>
                </c:pt>
                <c:pt idx="11">
                  <c:v>87-88</c:v>
                </c:pt>
                <c:pt idx="12">
                  <c:v>88-89</c:v>
                </c:pt>
                <c:pt idx="13">
                  <c:v>89-90</c:v>
                </c:pt>
              </c:strCache>
            </c:strRef>
          </c:cat>
          <c:val>
            <c:numRef>
              <c:f>Hoja1!$F$3:$F$16</c:f>
              <c:numCache>
                <c:formatCode>General</c:formatCode>
                <c:ptCount val="14"/>
                <c:pt idx="8" formatCode="#,##0">
                  <c:v>4179</c:v>
                </c:pt>
                <c:pt idx="9" formatCode="#,##0">
                  <c:v>4469</c:v>
                </c:pt>
                <c:pt idx="10" formatCode="#,##0">
                  <c:v>6241</c:v>
                </c:pt>
                <c:pt idx="11" formatCode="#,##0">
                  <c:v>6920</c:v>
                </c:pt>
                <c:pt idx="12" formatCode="#,##0">
                  <c:v>5950</c:v>
                </c:pt>
                <c:pt idx="13" formatCode="#,##0">
                  <c:v>5548</c:v>
                </c:pt>
              </c:numCache>
            </c:numRef>
          </c:val>
          <c:extLst>
            <c:ext xmlns:c16="http://schemas.microsoft.com/office/drawing/2014/chart" uri="{C3380CC4-5D6E-409C-BE32-E72D297353CC}">
              <c16:uniqueId val="{00000004-3400-41C5-ADA1-B2B0737B48D6}"/>
            </c:ext>
          </c:extLst>
        </c:ser>
        <c:ser>
          <c:idx val="5"/>
          <c:order val="5"/>
          <c:tx>
            <c:strRef>
              <c:f>Hoja1!$G$2</c:f>
              <c:strCache>
                <c:ptCount val="1"/>
                <c:pt idx="0">
                  <c:v>Preescolar intercultural</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cat>
            <c:strRef>
              <c:f>Hoja1!$A$3:$A$16</c:f>
              <c:strCache>
                <c:ptCount val="14"/>
                <c:pt idx="0">
                  <c:v>76-77</c:v>
                </c:pt>
                <c:pt idx="1">
                  <c:v>77-78</c:v>
                </c:pt>
                <c:pt idx="2">
                  <c:v>78-79</c:v>
                </c:pt>
                <c:pt idx="3">
                  <c:v>79-80</c:v>
                </c:pt>
                <c:pt idx="4">
                  <c:v>80-81</c:v>
                </c:pt>
                <c:pt idx="5">
                  <c:v>81-82</c:v>
                </c:pt>
                <c:pt idx="6">
                  <c:v>82-83</c:v>
                </c:pt>
                <c:pt idx="7">
                  <c:v>83-84</c:v>
                </c:pt>
                <c:pt idx="8">
                  <c:v>84-85</c:v>
                </c:pt>
                <c:pt idx="9">
                  <c:v>85-86</c:v>
                </c:pt>
                <c:pt idx="10">
                  <c:v>86-87</c:v>
                </c:pt>
                <c:pt idx="11">
                  <c:v>87-88</c:v>
                </c:pt>
                <c:pt idx="12">
                  <c:v>88-89</c:v>
                </c:pt>
                <c:pt idx="13">
                  <c:v>89-90</c:v>
                </c:pt>
              </c:strCache>
            </c:strRef>
          </c:cat>
          <c:val>
            <c:numRef>
              <c:f>Hoja1!$G$3:$G$16</c:f>
            </c:numRef>
          </c:val>
          <c:extLst>
            <c:ext xmlns:c16="http://schemas.microsoft.com/office/drawing/2014/chart" uri="{C3380CC4-5D6E-409C-BE32-E72D297353CC}">
              <c16:uniqueId val="{00000005-3400-41C5-ADA1-B2B0737B48D6}"/>
            </c:ext>
          </c:extLst>
        </c:ser>
        <c:ser>
          <c:idx val="6"/>
          <c:order val="6"/>
          <c:tx>
            <c:strRef>
              <c:f>Hoja1!$H$2</c:f>
              <c:strCache>
                <c:ptCount val="1"/>
                <c:pt idx="0">
                  <c:v>Primaria intercultural</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c:spPr>
          <c:invertIfNegative val="0"/>
          <c:cat>
            <c:strRef>
              <c:f>Hoja1!$A$3:$A$16</c:f>
              <c:strCache>
                <c:ptCount val="14"/>
                <c:pt idx="0">
                  <c:v>76-77</c:v>
                </c:pt>
                <c:pt idx="1">
                  <c:v>77-78</c:v>
                </c:pt>
                <c:pt idx="2">
                  <c:v>78-79</c:v>
                </c:pt>
                <c:pt idx="3">
                  <c:v>79-80</c:v>
                </c:pt>
                <c:pt idx="4">
                  <c:v>80-81</c:v>
                </c:pt>
                <c:pt idx="5">
                  <c:v>81-82</c:v>
                </c:pt>
                <c:pt idx="6">
                  <c:v>82-83</c:v>
                </c:pt>
                <c:pt idx="7">
                  <c:v>83-84</c:v>
                </c:pt>
                <c:pt idx="8">
                  <c:v>84-85</c:v>
                </c:pt>
                <c:pt idx="9">
                  <c:v>85-86</c:v>
                </c:pt>
                <c:pt idx="10">
                  <c:v>86-87</c:v>
                </c:pt>
                <c:pt idx="11">
                  <c:v>87-88</c:v>
                </c:pt>
                <c:pt idx="12">
                  <c:v>88-89</c:v>
                </c:pt>
                <c:pt idx="13">
                  <c:v>89-90</c:v>
                </c:pt>
              </c:strCache>
            </c:strRef>
          </c:cat>
          <c:val>
            <c:numRef>
              <c:f>Hoja1!$H$3:$H$16</c:f>
            </c:numRef>
          </c:val>
          <c:extLst>
            <c:ext xmlns:c16="http://schemas.microsoft.com/office/drawing/2014/chart" uri="{C3380CC4-5D6E-409C-BE32-E72D297353CC}">
              <c16:uniqueId val="{00000006-3400-41C5-ADA1-B2B0737B48D6}"/>
            </c:ext>
          </c:extLst>
        </c:ser>
        <c:dLbls>
          <c:showLegendKey val="0"/>
          <c:showVal val="0"/>
          <c:showCatName val="0"/>
          <c:showSerName val="0"/>
          <c:showPercent val="0"/>
          <c:showBubbleSize val="0"/>
        </c:dLbls>
        <c:gapWidth val="219"/>
        <c:overlap val="-27"/>
        <c:axId val="-1297109008"/>
        <c:axId val="-1297101936"/>
      </c:barChart>
      <c:lineChart>
        <c:grouping val="standard"/>
        <c:varyColors val="0"/>
        <c:ser>
          <c:idx val="7"/>
          <c:order val="7"/>
          <c:tx>
            <c:strRef>
              <c:f>Hoja1!$I$2</c:f>
              <c:strCache>
                <c:ptCount val="1"/>
                <c:pt idx="0">
                  <c:v>Total</c:v>
                </c:pt>
              </c:strCache>
            </c:strRef>
          </c:tx>
          <c:spPr>
            <a:ln w="31750" cap="rnd">
              <a:solidFill>
                <a:schemeClr val="accent2">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2"/>
                    </a:solidFill>
                    <a:latin typeface="Arial Narrow" panose="020B0606020202030204" pitchFamily="34" charset="0"/>
                    <a:ea typeface="+mn-ea"/>
                    <a:cs typeface="+mn-cs"/>
                  </a:defRPr>
                </a:pPr>
                <a:endParaRPr lang="es-419"/>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Hoja1!$A$3:$A$16</c:f>
              <c:strCache>
                <c:ptCount val="14"/>
                <c:pt idx="0">
                  <c:v>76-77</c:v>
                </c:pt>
                <c:pt idx="1">
                  <c:v>77-78</c:v>
                </c:pt>
                <c:pt idx="2">
                  <c:v>78-79</c:v>
                </c:pt>
                <c:pt idx="3">
                  <c:v>79-80</c:v>
                </c:pt>
                <c:pt idx="4">
                  <c:v>80-81</c:v>
                </c:pt>
                <c:pt idx="5">
                  <c:v>81-82</c:v>
                </c:pt>
                <c:pt idx="6">
                  <c:v>82-83</c:v>
                </c:pt>
                <c:pt idx="7">
                  <c:v>83-84</c:v>
                </c:pt>
                <c:pt idx="8">
                  <c:v>84-85</c:v>
                </c:pt>
                <c:pt idx="9">
                  <c:v>85-86</c:v>
                </c:pt>
                <c:pt idx="10">
                  <c:v>86-87</c:v>
                </c:pt>
                <c:pt idx="11">
                  <c:v>87-88</c:v>
                </c:pt>
                <c:pt idx="12">
                  <c:v>88-89</c:v>
                </c:pt>
                <c:pt idx="13">
                  <c:v>89-90</c:v>
                </c:pt>
              </c:strCache>
            </c:strRef>
          </c:cat>
          <c:val>
            <c:numRef>
              <c:f>Hoja1!$I$3:$I$16</c:f>
              <c:numCache>
                <c:formatCode>#,##0</c:formatCode>
                <c:ptCount val="14"/>
                <c:pt idx="0">
                  <c:v>176548</c:v>
                </c:pt>
                <c:pt idx="1">
                  <c:v>186230</c:v>
                </c:pt>
                <c:pt idx="2">
                  <c:v>252110</c:v>
                </c:pt>
                <c:pt idx="3">
                  <c:v>288398</c:v>
                </c:pt>
                <c:pt idx="4">
                  <c:v>330112</c:v>
                </c:pt>
                <c:pt idx="5">
                  <c:v>330220</c:v>
                </c:pt>
                <c:pt idx="6">
                  <c:v>321843</c:v>
                </c:pt>
                <c:pt idx="7">
                  <c:v>297355</c:v>
                </c:pt>
                <c:pt idx="8">
                  <c:v>218947</c:v>
                </c:pt>
                <c:pt idx="9">
                  <c:v>124876</c:v>
                </c:pt>
                <c:pt idx="10">
                  <c:v>124434</c:v>
                </c:pt>
                <c:pt idx="11">
                  <c:v>132100</c:v>
                </c:pt>
                <c:pt idx="12">
                  <c:v>126676</c:v>
                </c:pt>
                <c:pt idx="13">
                  <c:v>118501</c:v>
                </c:pt>
              </c:numCache>
            </c:numRef>
          </c:val>
          <c:smooth val="0"/>
          <c:extLst>
            <c:ext xmlns:c16="http://schemas.microsoft.com/office/drawing/2014/chart" uri="{C3380CC4-5D6E-409C-BE32-E72D297353CC}">
              <c16:uniqueId val="{00000007-3400-41C5-ADA1-B2B0737B48D6}"/>
            </c:ext>
          </c:extLst>
        </c:ser>
        <c:dLbls>
          <c:showLegendKey val="0"/>
          <c:showVal val="0"/>
          <c:showCatName val="0"/>
          <c:showSerName val="0"/>
          <c:showPercent val="0"/>
          <c:showBubbleSize val="0"/>
        </c:dLbls>
        <c:marker val="1"/>
        <c:smooth val="0"/>
        <c:axId val="-1297109008"/>
        <c:axId val="-1297101936"/>
      </c:lineChart>
      <c:catAx>
        <c:axId val="-129710900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2"/>
                </a:solidFill>
                <a:latin typeface="Arial Narrow" panose="020B0606020202030204" pitchFamily="34" charset="0"/>
                <a:ea typeface="+mn-ea"/>
                <a:cs typeface="+mn-cs"/>
              </a:defRPr>
            </a:pPr>
            <a:endParaRPr lang="es-419"/>
          </a:p>
        </c:txPr>
        <c:crossAx val="-1297101936"/>
        <c:crosses val="autoZero"/>
        <c:auto val="1"/>
        <c:lblAlgn val="ctr"/>
        <c:lblOffset val="100"/>
        <c:noMultiLvlLbl val="0"/>
      </c:catAx>
      <c:valAx>
        <c:axId val="-1297101936"/>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2"/>
                </a:solidFill>
                <a:latin typeface="Arial Narrow" panose="020B0606020202030204" pitchFamily="34" charset="0"/>
                <a:ea typeface="+mn-ea"/>
                <a:cs typeface="+mn-cs"/>
              </a:defRPr>
            </a:pPr>
            <a:endParaRPr lang="es-419"/>
          </a:p>
        </c:txPr>
        <c:crossAx val="-1297109008"/>
        <c:crosses val="autoZero"/>
        <c:crossBetween val="between"/>
      </c:valAx>
      <c:spPr>
        <a:noFill/>
        <a:ln>
          <a:noFill/>
        </a:ln>
        <a:effectLst/>
      </c:spPr>
    </c:plotArea>
    <c:legend>
      <c:legendPos val="b"/>
      <c:layout>
        <c:manualLayout>
          <c:xMode val="edge"/>
          <c:yMode val="edge"/>
          <c:x val="3.4303587051618539E-2"/>
          <c:y val="0.8592217118693497"/>
          <c:w val="0.93139282589676287"/>
          <c:h val="6.6704214056576255E-2"/>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2"/>
              </a:solidFill>
              <a:latin typeface="Arial Narrow" panose="020B0606020202030204" pitchFamily="34" charset="0"/>
              <a:ea typeface="+mn-ea"/>
              <a:cs typeface="+mn-cs"/>
            </a:defRPr>
          </a:pPr>
          <a:endParaRPr lang="es-419"/>
        </a:p>
      </c:txPr>
    </c:legend>
    <c:plotVisOnly val="1"/>
    <c:dispBlanksAs val="gap"/>
    <c:showDLblsOverMax val="0"/>
  </c:chart>
  <c:spPr>
    <a:noFill/>
    <a:ln>
      <a:noFill/>
    </a:ln>
    <a:effectLst/>
  </c:spPr>
  <c:txPr>
    <a:bodyPr/>
    <a:lstStyle/>
    <a:p>
      <a:pPr>
        <a:defRPr/>
      </a:pPr>
      <a:endParaRPr lang="es-419"/>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826597039195468E-2"/>
          <c:y val="3.9630662562917369E-2"/>
          <c:w val="0.86054141361227976"/>
          <c:h val="0.73762175135279273"/>
        </c:manualLayout>
      </c:layout>
      <c:barChart>
        <c:barDir val="col"/>
        <c:grouping val="clustered"/>
        <c:varyColors val="0"/>
        <c:ser>
          <c:idx val="0"/>
          <c:order val="0"/>
          <c:tx>
            <c:strRef>
              <c:f>Hoja1!$B$2</c:f>
              <c:strCache>
                <c:ptCount val="1"/>
                <c:pt idx="0">
                  <c:v>Preescolar</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Hoja1!$K$31:$K$38</c:f>
              <c:strCache>
                <c:ptCount val="8"/>
                <c:pt idx="0">
                  <c:v>2007-2008*</c:v>
                </c:pt>
                <c:pt idx="1">
                  <c:v>2008-2009</c:v>
                </c:pt>
                <c:pt idx="2">
                  <c:v>2009-2010</c:v>
                </c:pt>
                <c:pt idx="3">
                  <c:v>2010-2011</c:v>
                </c:pt>
                <c:pt idx="4">
                  <c:v>2011-2012</c:v>
                </c:pt>
                <c:pt idx="5">
                  <c:v>2012-2013</c:v>
                </c:pt>
                <c:pt idx="6">
                  <c:v>2013-2014</c:v>
                </c:pt>
                <c:pt idx="7">
                  <c:v>2014-2015</c:v>
                </c:pt>
              </c:strCache>
            </c:strRef>
          </c:cat>
          <c:val>
            <c:numRef>
              <c:f>Hoja1!$L$31:$L$38</c:f>
              <c:numCache>
                <c:formatCode>#,##0</c:formatCode>
                <c:ptCount val="8"/>
                <c:pt idx="0">
                  <c:v>32904</c:v>
                </c:pt>
                <c:pt idx="1">
                  <c:v>34001</c:v>
                </c:pt>
                <c:pt idx="2">
                  <c:v>32664</c:v>
                </c:pt>
                <c:pt idx="3">
                  <c:v>32447</c:v>
                </c:pt>
                <c:pt idx="4">
                  <c:v>31292</c:v>
                </c:pt>
                <c:pt idx="5">
                  <c:v>21108</c:v>
                </c:pt>
                <c:pt idx="6">
                  <c:v>30277</c:v>
                </c:pt>
                <c:pt idx="7">
                  <c:v>26941</c:v>
                </c:pt>
              </c:numCache>
            </c:numRef>
          </c:val>
          <c:extLst>
            <c:ext xmlns:c16="http://schemas.microsoft.com/office/drawing/2014/chart" uri="{C3380CC4-5D6E-409C-BE32-E72D297353CC}">
              <c16:uniqueId val="{00000000-4052-473B-801C-4BCB6D280B41}"/>
            </c:ext>
          </c:extLst>
        </c:ser>
        <c:ser>
          <c:idx val="1"/>
          <c:order val="1"/>
          <c:tx>
            <c:strRef>
              <c:f>Hoja1!$C$2</c:f>
              <c:strCache>
                <c:ptCount val="1"/>
                <c:pt idx="0">
                  <c:v>Primaria</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Hoja1!$K$31:$K$38</c:f>
              <c:strCache>
                <c:ptCount val="8"/>
                <c:pt idx="0">
                  <c:v>2007-2008*</c:v>
                </c:pt>
                <c:pt idx="1">
                  <c:v>2008-2009</c:v>
                </c:pt>
                <c:pt idx="2">
                  <c:v>2009-2010</c:v>
                </c:pt>
                <c:pt idx="3">
                  <c:v>2010-2011</c:v>
                </c:pt>
                <c:pt idx="4">
                  <c:v>2011-2012</c:v>
                </c:pt>
                <c:pt idx="5">
                  <c:v>2012-2013</c:v>
                </c:pt>
                <c:pt idx="6">
                  <c:v>2013-2014</c:v>
                </c:pt>
                <c:pt idx="7">
                  <c:v>2014-2015</c:v>
                </c:pt>
              </c:strCache>
            </c:strRef>
          </c:cat>
          <c:val>
            <c:numRef>
              <c:f>Hoja1!$M$31:$M$38</c:f>
              <c:numCache>
                <c:formatCode>#,##0</c:formatCode>
                <c:ptCount val="8"/>
                <c:pt idx="0">
                  <c:v>36562</c:v>
                </c:pt>
                <c:pt idx="1">
                  <c:v>37000</c:v>
                </c:pt>
                <c:pt idx="2">
                  <c:v>36995</c:v>
                </c:pt>
                <c:pt idx="3">
                  <c:v>38369</c:v>
                </c:pt>
                <c:pt idx="4">
                  <c:v>39553</c:v>
                </c:pt>
                <c:pt idx="5">
                  <c:v>26927</c:v>
                </c:pt>
                <c:pt idx="6">
                  <c:v>41937</c:v>
                </c:pt>
                <c:pt idx="7">
                  <c:v>39158</c:v>
                </c:pt>
              </c:numCache>
            </c:numRef>
          </c:val>
          <c:extLst>
            <c:ext xmlns:c16="http://schemas.microsoft.com/office/drawing/2014/chart" uri="{C3380CC4-5D6E-409C-BE32-E72D297353CC}">
              <c16:uniqueId val="{00000001-4052-473B-801C-4BCB6D280B41}"/>
            </c:ext>
          </c:extLst>
        </c:ser>
        <c:ser>
          <c:idx val="2"/>
          <c:order val="2"/>
          <c:tx>
            <c:strRef>
              <c:f>Hoja1!$D$2</c:f>
              <c:strCache>
                <c:ptCount val="1"/>
                <c:pt idx="0">
                  <c:v>Secundaria</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cat>
            <c:strRef>
              <c:f>Hoja1!$K$31:$K$38</c:f>
              <c:strCache>
                <c:ptCount val="8"/>
                <c:pt idx="0">
                  <c:v>2007-2008*</c:v>
                </c:pt>
                <c:pt idx="1">
                  <c:v>2008-2009</c:v>
                </c:pt>
                <c:pt idx="2">
                  <c:v>2009-2010</c:v>
                </c:pt>
                <c:pt idx="3">
                  <c:v>2010-2011</c:v>
                </c:pt>
                <c:pt idx="4">
                  <c:v>2011-2012</c:v>
                </c:pt>
                <c:pt idx="5">
                  <c:v>2012-2013</c:v>
                </c:pt>
                <c:pt idx="6">
                  <c:v>2013-2014</c:v>
                </c:pt>
                <c:pt idx="7">
                  <c:v>2014-2015</c:v>
                </c:pt>
              </c:strCache>
            </c:strRef>
          </c:cat>
          <c:val>
            <c:numRef>
              <c:f>Hoja1!$N$31:$N$38</c:f>
              <c:numCache>
                <c:formatCode>#,##0</c:formatCode>
                <c:ptCount val="8"/>
                <c:pt idx="0">
                  <c:v>10508</c:v>
                </c:pt>
                <c:pt idx="1">
                  <c:v>40708</c:v>
                </c:pt>
                <c:pt idx="2">
                  <c:v>37369</c:v>
                </c:pt>
                <c:pt idx="3">
                  <c:v>36200</c:v>
                </c:pt>
                <c:pt idx="4">
                  <c:v>37326</c:v>
                </c:pt>
                <c:pt idx="5">
                  <c:v>35104</c:v>
                </c:pt>
                <c:pt idx="6">
                  <c:v>32851</c:v>
                </c:pt>
                <c:pt idx="7">
                  <c:v>28526</c:v>
                </c:pt>
              </c:numCache>
            </c:numRef>
          </c:val>
          <c:extLst>
            <c:ext xmlns:c16="http://schemas.microsoft.com/office/drawing/2014/chart" uri="{C3380CC4-5D6E-409C-BE32-E72D297353CC}">
              <c16:uniqueId val="{00000002-4052-473B-801C-4BCB6D280B41}"/>
            </c:ext>
          </c:extLst>
        </c:ser>
        <c:ser>
          <c:idx val="3"/>
          <c:order val="3"/>
          <c:tx>
            <c:strRef>
              <c:f>Hoja1!$E$2</c:f>
              <c:strCache>
                <c:ptCount val="1"/>
                <c:pt idx="0">
                  <c:v>Educación física</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cat>
            <c:strRef>
              <c:f>Hoja1!$K$31:$K$38</c:f>
              <c:strCache>
                <c:ptCount val="8"/>
                <c:pt idx="0">
                  <c:v>2007-2008*</c:v>
                </c:pt>
                <c:pt idx="1">
                  <c:v>2008-2009</c:v>
                </c:pt>
                <c:pt idx="2">
                  <c:v>2009-2010</c:v>
                </c:pt>
                <c:pt idx="3">
                  <c:v>2010-2011</c:v>
                </c:pt>
                <c:pt idx="4">
                  <c:v>2011-2012</c:v>
                </c:pt>
                <c:pt idx="5">
                  <c:v>2012-2013</c:v>
                </c:pt>
                <c:pt idx="6">
                  <c:v>2013-2014</c:v>
                </c:pt>
                <c:pt idx="7">
                  <c:v>2014-2015</c:v>
                </c:pt>
              </c:strCache>
            </c:strRef>
          </c:cat>
          <c:val>
            <c:numRef>
              <c:f>Hoja1!$O$31:$O$38</c:f>
              <c:numCache>
                <c:formatCode>#,##0</c:formatCode>
                <c:ptCount val="8"/>
                <c:pt idx="0">
                  <c:v>8683</c:v>
                </c:pt>
                <c:pt idx="1">
                  <c:v>9030</c:v>
                </c:pt>
                <c:pt idx="2">
                  <c:v>8563</c:v>
                </c:pt>
                <c:pt idx="3">
                  <c:v>9323</c:v>
                </c:pt>
                <c:pt idx="4">
                  <c:v>9293</c:v>
                </c:pt>
                <c:pt idx="5">
                  <c:v>9632</c:v>
                </c:pt>
                <c:pt idx="6">
                  <c:v>9255</c:v>
                </c:pt>
                <c:pt idx="7" formatCode="General">
                  <c:v>8273</c:v>
                </c:pt>
              </c:numCache>
            </c:numRef>
          </c:val>
          <c:extLst>
            <c:ext xmlns:c16="http://schemas.microsoft.com/office/drawing/2014/chart" uri="{C3380CC4-5D6E-409C-BE32-E72D297353CC}">
              <c16:uniqueId val="{00000003-4052-473B-801C-4BCB6D280B41}"/>
            </c:ext>
          </c:extLst>
        </c:ser>
        <c:ser>
          <c:idx val="4"/>
          <c:order val="4"/>
          <c:tx>
            <c:strRef>
              <c:f>Hoja1!$F$2</c:f>
              <c:strCache>
                <c:ptCount val="1"/>
                <c:pt idx="0">
                  <c:v>Educación especial</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cat>
            <c:strRef>
              <c:f>Hoja1!$K$31:$K$38</c:f>
              <c:strCache>
                <c:ptCount val="8"/>
                <c:pt idx="0">
                  <c:v>2007-2008*</c:v>
                </c:pt>
                <c:pt idx="1">
                  <c:v>2008-2009</c:v>
                </c:pt>
                <c:pt idx="2">
                  <c:v>2009-2010</c:v>
                </c:pt>
                <c:pt idx="3">
                  <c:v>2010-2011</c:v>
                </c:pt>
                <c:pt idx="4">
                  <c:v>2011-2012</c:v>
                </c:pt>
                <c:pt idx="5">
                  <c:v>2012-2013</c:v>
                </c:pt>
                <c:pt idx="6">
                  <c:v>2013-2014</c:v>
                </c:pt>
                <c:pt idx="7">
                  <c:v>2014-2015</c:v>
                </c:pt>
              </c:strCache>
            </c:strRef>
          </c:cat>
          <c:val>
            <c:numRef>
              <c:f>Hoja1!$P$31:$P$38</c:f>
              <c:numCache>
                <c:formatCode>#,##0</c:formatCode>
                <c:ptCount val="8"/>
                <c:pt idx="0">
                  <c:v>4883</c:v>
                </c:pt>
                <c:pt idx="1">
                  <c:v>8607</c:v>
                </c:pt>
                <c:pt idx="2">
                  <c:v>4883</c:v>
                </c:pt>
                <c:pt idx="3">
                  <c:v>8461</c:v>
                </c:pt>
                <c:pt idx="4">
                  <c:v>8297</c:v>
                </c:pt>
                <c:pt idx="5">
                  <c:v>8309</c:v>
                </c:pt>
                <c:pt idx="6">
                  <c:v>8525</c:v>
                </c:pt>
                <c:pt idx="7">
                  <c:v>8125</c:v>
                </c:pt>
              </c:numCache>
            </c:numRef>
          </c:val>
          <c:extLst>
            <c:ext xmlns:c16="http://schemas.microsoft.com/office/drawing/2014/chart" uri="{C3380CC4-5D6E-409C-BE32-E72D297353CC}">
              <c16:uniqueId val="{00000004-4052-473B-801C-4BCB6D280B41}"/>
            </c:ext>
          </c:extLst>
        </c:ser>
        <c:ser>
          <c:idx val="5"/>
          <c:order val="5"/>
          <c:tx>
            <c:strRef>
              <c:f>Hoja1!$G$2</c:f>
              <c:strCache>
                <c:ptCount val="1"/>
                <c:pt idx="0">
                  <c:v>Preescolar intercultural</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cat>
            <c:strRef>
              <c:f>Hoja1!$K$31:$K$38</c:f>
              <c:strCache>
                <c:ptCount val="8"/>
                <c:pt idx="0">
                  <c:v>2007-2008*</c:v>
                </c:pt>
                <c:pt idx="1">
                  <c:v>2008-2009</c:v>
                </c:pt>
                <c:pt idx="2">
                  <c:v>2009-2010</c:v>
                </c:pt>
                <c:pt idx="3">
                  <c:v>2010-2011</c:v>
                </c:pt>
                <c:pt idx="4">
                  <c:v>2011-2012</c:v>
                </c:pt>
                <c:pt idx="5">
                  <c:v>2012-2013</c:v>
                </c:pt>
                <c:pt idx="6">
                  <c:v>2013-2014</c:v>
                </c:pt>
                <c:pt idx="7">
                  <c:v>2014-2015</c:v>
                </c:pt>
              </c:strCache>
            </c:strRef>
          </c:cat>
          <c:val>
            <c:numRef>
              <c:f>Hoja1!$Q$31:$Q$38</c:f>
              <c:numCache>
                <c:formatCode>General</c:formatCode>
                <c:ptCount val="8"/>
                <c:pt idx="6" formatCode="#,##0">
                  <c:v>684</c:v>
                </c:pt>
                <c:pt idx="7" formatCode="#,##0">
                  <c:v>880</c:v>
                </c:pt>
              </c:numCache>
            </c:numRef>
          </c:val>
          <c:extLst>
            <c:ext xmlns:c16="http://schemas.microsoft.com/office/drawing/2014/chart" uri="{C3380CC4-5D6E-409C-BE32-E72D297353CC}">
              <c16:uniqueId val="{00000005-4052-473B-801C-4BCB6D280B41}"/>
            </c:ext>
          </c:extLst>
        </c:ser>
        <c:ser>
          <c:idx val="6"/>
          <c:order val="6"/>
          <c:tx>
            <c:strRef>
              <c:f>Hoja1!$H$2</c:f>
              <c:strCache>
                <c:ptCount val="1"/>
                <c:pt idx="0">
                  <c:v>Primaria intercultural</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c:spPr>
          <c:invertIfNegative val="0"/>
          <c:cat>
            <c:strRef>
              <c:f>Hoja1!$K$31:$K$38</c:f>
              <c:strCache>
                <c:ptCount val="8"/>
                <c:pt idx="0">
                  <c:v>2007-2008*</c:v>
                </c:pt>
                <c:pt idx="1">
                  <c:v>2008-2009</c:v>
                </c:pt>
                <c:pt idx="2">
                  <c:v>2009-2010</c:v>
                </c:pt>
                <c:pt idx="3">
                  <c:v>2010-2011</c:v>
                </c:pt>
                <c:pt idx="4">
                  <c:v>2011-2012</c:v>
                </c:pt>
                <c:pt idx="5">
                  <c:v>2012-2013</c:v>
                </c:pt>
                <c:pt idx="6">
                  <c:v>2013-2014</c:v>
                </c:pt>
                <c:pt idx="7">
                  <c:v>2014-2015</c:v>
                </c:pt>
              </c:strCache>
            </c:strRef>
          </c:cat>
          <c:val>
            <c:numRef>
              <c:f>Hoja1!$R$31:$R$38</c:f>
              <c:numCache>
                <c:formatCode>#,##0</c:formatCode>
                <c:ptCount val="8"/>
                <c:pt idx="0">
                  <c:v>2060</c:v>
                </c:pt>
                <c:pt idx="1">
                  <c:v>111</c:v>
                </c:pt>
                <c:pt idx="2">
                  <c:v>8421</c:v>
                </c:pt>
                <c:pt idx="3">
                  <c:v>2493</c:v>
                </c:pt>
                <c:pt idx="4">
                  <c:v>2599</c:v>
                </c:pt>
                <c:pt idx="5">
                  <c:v>1663</c:v>
                </c:pt>
                <c:pt idx="6">
                  <c:v>3005</c:v>
                </c:pt>
                <c:pt idx="7">
                  <c:v>2866</c:v>
                </c:pt>
              </c:numCache>
            </c:numRef>
          </c:val>
          <c:extLst>
            <c:ext xmlns:c16="http://schemas.microsoft.com/office/drawing/2014/chart" uri="{C3380CC4-5D6E-409C-BE32-E72D297353CC}">
              <c16:uniqueId val="{00000006-4052-473B-801C-4BCB6D280B41}"/>
            </c:ext>
          </c:extLst>
        </c:ser>
        <c:dLbls>
          <c:showLegendKey val="0"/>
          <c:showVal val="0"/>
          <c:showCatName val="0"/>
          <c:showSerName val="0"/>
          <c:showPercent val="0"/>
          <c:showBubbleSize val="0"/>
        </c:dLbls>
        <c:gapWidth val="219"/>
        <c:overlap val="-27"/>
        <c:axId val="-1297103024"/>
        <c:axId val="-1297106288"/>
      </c:barChart>
      <c:lineChart>
        <c:grouping val="standard"/>
        <c:varyColors val="0"/>
        <c:ser>
          <c:idx val="7"/>
          <c:order val="7"/>
          <c:tx>
            <c:strRef>
              <c:f>Hoja1!$I$2</c:f>
              <c:strCache>
                <c:ptCount val="1"/>
                <c:pt idx="0">
                  <c:v>Total</c:v>
                </c:pt>
              </c:strCache>
            </c:strRef>
          </c:tx>
          <c:spPr>
            <a:ln w="31750" cap="rnd">
              <a:solidFill>
                <a:schemeClr val="accent2">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2"/>
                    </a:solidFill>
                    <a:latin typeface="Arial Narrow" panose="020B0606020202030204" pitchFamily="34" charset="0"/>
                    <a:ea typeface="+mn-ea"/>
                    <a:cs typeface="+mn-cs"/>
                  </a:defRPr>
                </a:pPr>
                <a:endParaRPr lang="es-419"/>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Hoja1!$K$31:$K$38</c:f>
              <c:strCache>
                <c:ptCount val="8"/>
                <c:pt idx="0">
                  <c:v>2007-2008*</c:v>
                </c:pt>
                <c:pt idx="1">
                  <c:v>2008-2009</c:v>
                </c:pt>
                <c:pt idx="2">
                  <c:v>2009-2010</c:v>
                </c:pt>
                <c:pt idx="3">
                  <c:v>2010-2011</c:v>
                </c:pt>
                <c:pt idx="4">
                  <c:v>2011-2012</c:v>
                </c:pt>
                <c:pt idx="5">
                  <c:v>2012-2013</c:v>
                </c:pt>
                <c:pt idx="6">
                  <c:v>2013-2014</c:v>
                </c:pt>
                <c:pt idx="7">
                  <c:v>2014-2015</c:v>
                </c:pt>
              </c:strCache>
            </c:strRef>
          </c:cat>
          <c:val>
            <c:numRef>
              <c:f>Hoja1!$S$31:$S$38</c:f>
              <c:numCache>
                <c:formatCode>#,##0</c:formatCode>
                <c:ptCount val="8"/>
                <c:pt idx="0">
                  <c:v>95600</c:v>
                </c:pt>
                <c:pt idx="1">
                  <c:v>129457</c:v>
                </c:pt>
                <c:pt idx="2">
                  <c:v>128895</c:v>
                </c:pt>
                <c:pt idx="3">
                  <c:v>127293</c:v>
                </c:pt>
                <c:pt idx="4">
                  <c:v>128360</c:v>
                </c:pt>
                <c:pt idx="5">
                  <c:v>102743</c:v>
                </c:pt>
                <c:pt idx="6">
                  <c:v>126534</c:v>
                </c:pt>
                <c:pt idx="7">
                  <c:v>114769</c:v>
                </c:pt>
              </c:numCache>
            </c:numRef>
          </c:val>
          <c:smooth val="0"/>
          <c:extLst>
            <c:ext xmlns:c16="http://schemas.microsoft.com/office/drawing/2014/chart" uri="{C3380CC4-5D6E-409C-BE32-E72D297353CC}">
              <c16:uniqueId val="{00000007-4052-473B-801C-4BCB6D280B41}"/>
            </c:ext>
          </c:extLst>
        </c:ser>
        <c:dLbls>
          <c:showLegendKey val="0"/>
          <c:showVal val="0"/>
          <c:showCatName val="0"/>
          <c:showSerName val="0"/>
          <c:showPercent val="0"/>
          <c:showBubbleSize val="0"/>
        </c:dLbls>
        <c:marker val="1"/>
        <c:smooth val="0"/>
        <c:axId val="-1297103024"/>
        <c:axId val="-1297106288"/>
      </c:lineChart>
      <c:catAx>
        <c:axId val="-12971030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2"/>
                </a:solidFill>
                <a:latin typeface="Arial Narrow" panose="020B0606020202030204" pitchFamily="34" charset="0"/>
                <a:ea typeface="+mn-ea"/>
                <a:cs typeface="+mn-cs"/>
              </a:defRPr>
            </a:pPr>
            <a:endParaRPr lang="es-419"/>
          </a:p>
        </c:txPr>
        <c:crossAx val="-1297106288"/>
        <c:crosses val="autoZero"/>
        <c:auto val="1"/>
        <c:lblAlgn val="ctr"/>
        <c:lblOffset val="100"/>
        <c:noMultiLvlLbl val="0"/>
      </c:catAx>
      <c:valAx>
        <c:axId val="-1297106288"/>
        <c:scaling>
          <c:orientation val="minMax"/>
          <c:max val="350000"/>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2"/>
                </a:solidFill>
                <a:latin typeface="Arial Narrow" panose="020B0606020202030204" pitchFamily="34" charset="0"/>
                <a:ea typeface="+mn-ea"/>
                <a:cs typeface="+mn-cs"/>
              </a:defRPr>
            </a:pPr>
            <a:endParaRPr lang="es-419"/>
          </a:p>
        </c:txPr>
        <c:crossAx val="-1297103024"/>
        <c:crosses val="autoZero"/>
        <c:crossBetween val="between"/>
        <c:majorUnit val="50000"/>
      </c:valAx>
      <c:spPr>
        <a:noFill/>
        <a:ln>
          <a:noFill/>
        </a:ln>
        <a:effectLst/>
      </c:spPr>
    </c:plotArea>
    <c:legend>
      <c:legendPos val="b"/>
      <c:layout>
        <c:manualLayout>
          <c:xMode val="edge"/>
          <c:yMode val="edge"/>
          <c:x val="3.4303637979618433E-2"/>
          <c:y val="0.80741430460338448"/>
          <c:w val="0.93139282589676287"/>
          <c:h val="6.6760075111945691E-2"/>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2"/>
              </a:solidFill>
              <a:latin typeface="Arial Narrow" panose="020B0606020202030204" pitchFamily="34" charset="0"/>
              <a:ea typeface="+mn-ea"/>
              <a:cs typeface="+mn-cs"/>
            </a:defRPr>
          </a:pPr>
          <a:endParaRPr lang="es-419"/>
        </a:p>
      </c:txPr>
    </c:legend>
    <c:plotVisOnly val="1"/>
    <c:dispBlanksAs val="gap"/>
    <c:showDLblsOverMax val="0"/>
  </c:chart>
  <c:spPr>
    <a:noFill/>
    <a:ln>
      <a:noFill/>
    </a:ln>
    <a:effectLst/>
  </c:spPr>
  <c:txPr>
    <a:bodyPr/>
    <a:lstStyle/>
    <a:p>
      <a:pPr>
        <a:defRPr/>
      </a:pPr>
      <a:endParaRPr lang="es-419"/>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0.025</cdr:x>
      <cdr:y>0.93403</cdr:y>
    </cdr:from>
    <cdr:to>
      <cdr:x>0.98542</cdr:x>
      <cdr:y>0.98611</cdr:y>
    </cdr:to>
    <cdr:sp macro="" textlink="">
      <cdr:nvSpPr>
        <cdr:cNvPr id="2" name="CuadroTexto 1"/>
        <cdr:cNvSpPr txBox="1"/>
      </cdr:nvSpPr>
      <cdr:spPr>
        <a:xfrm xmlns:a="http://schemas.openxmlformats.org/drawingml/2006/main">
          <a:off x="114300" y="2562225"/>
          <a:ext cx="4391025" cy="1428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419" sz="1100"/>
        </a:p>
      </cdr:txBody>
    </cdr:sp>
  </cdr:relSizeAnchor>
  <cdr:relSizeAnchor xmlns:cdr="http://schemas.openxmlformats.org/drawingml/2006/chartDrawing">
    <cdr:from>
      <cdr:x>0.03125</cdr:x>
      <cdr:y>0.93403</cdr:y>
    </cdr:from>
    <cdr:to>
      <cdr:x>0.98125</cdr:x>
      <cdr:y>0.98611</cdr:y>
    </cdr:to>
    <cdr:sp macro="" textlink="">
      <cdr:nvSpPr>
        <cdr:cNvPr id="3" name="CuadroTexto 2"/>
        <cdr:cNvSpPr txBox="1"/>
      </cdr:nvSpPr>
      <cdr:spPr>
        <a:xfrm xmlns:a="http://schemas.openxmlformats.org/drawingml/2006/main">
          <a:off x="142875" y="2562224"/>
          <a:ext cx="4343400" cy="1428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419" sz="500">
              <a:latin typeface="Arial Narrow" panose="020B0606020202030204" pitchFamily="34" charset="0"/>
            </a:rPr>
            <a:t>Fuente: Reyes Esparza, Ramiro y Rosa María Zúñiga R. (1994). Diagnóstico del subsistema de formación inicial. México: Fundación SNTE para la Cultura del Maestro Mexicano.</a:t>
          </a:r>
        </a:p>
      </cdr:txBody>
    </cdr:sp>
  </cdr:relSizeAnchor>
</c:userShapes>
</file>

<file path=ppt/drawings/drawing2.xml><?xml version="1.0" encoding="utf-8"?>
<c:userShapes xmlns:c="http://schemas.openxmlformats.org/drawingml/2006/chart">
  <cdr:relSizeAnchor xmlns:cdr="http://schemas.openxmlformats.org/drawingml/2006/chartDrawing">
    <cdr:from>
      <cdr:x>0.01525</cdr:x>
      <cdr:y>0.90399</cdr:y>
    </cdr:from>
    <cdr:to>
      <cdr:x>0.96327</cdr:x>
      <cdr:y>0.98993</cdr:y>
    </cdr:to>
    <cdr:sp macro="" textlink="">
      <cdr:nvSpPr>
        <cdr:cNvPr id="2" name="CuadroTexto 1"/>
        <cdr:cNvSpPr txBox="1"/>
      </cdr:nvSpPr>
      <cdr:spPr>
        <a:xfrm xmlns:a="http://schemas.openxmlformats.org/drawingml/2006/main">
          <a:off x="96635" y="4067902"/>
          <a:ext cx="6007322" cy="3867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s-419" sz="500" dirty="0">
              <a:latin typeface="Arial Narrow" panose="020B0606020202030204" pitchFamily="34" charset="0"/>
            </a:rPr>
            <a:t>Fuente: Secretaría de Educación Pública. Dirección General de Educación Superior para Profesionales de la Educación. Consultado el 22 de septiembre de 2016 en http://www.siben.sep.gob.mx/pages/estadisticas.</a:t>
          </a:r>
        </a:p>
        <a:p xmlns:a="http://schemas.openxmlformats.org/drawingml/2006/main">
          <a:r>
            <a:rPr lang="es-419" sz="500" dirty="0">
              <a:latin typeface="Arial Narrow" panose="020B0606020202030204" pitchFamily="34" charset="0"/>
            </a:rPr>
            <a:t>* En algunas entidades se ofrecen más opciones, como educación artística o tecnológica, que no se incluyen en esta tabla por representar un porcentaje mínimo de la matrícula.</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35" name="Shape 435"/>
          <p:cNvSpPr>
            <a:spLocks noGrp="1" noRot="1" noChangeAspect="1"/>
          </p:cNvSpPr>
          <p:nvPr>
            <p:ph type="sldImg"/>
          </p:nvPr>
        </p:nvSpPr>
        <p:spPr>
          <a:xfrm>
            <a:off x="381000" y="685800"/>
            <a:ext cx="6096000" cy="3429000"/>
          </a:xfrm>
          <a:prstGeom prst="rect">
            <a:avLst/>
          </a:prstGeom>
        </p:spPr>
        <p:txBody>
          <a:bodyPr/>
          <a:lstStyle/>
          <a:p>
            <a:endParaRPr/>
          </a:p>
        </p:txBody>
      </p:sp>
      <p:sp>
        <p:nvSpPr>
          <p:cNvPr id="436" name="Shape 43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612822042"/>
      </p:ext>
    </p:extLst>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11" name="Shape 11"/>
          <p:cNvSpPr>
            <a:spLocks noGrp="1"/>
          </p:cNvSpPr>
          <p:nvPr>
            <p:ph type="title"/>
          </p:nvPr>
        </p:nvSpPr>
        <p:spPr>
          <a:xfrm>
            <a:off x="914400" y="2130426"/>
            <a:ext cx="10363200" cy="1470025"/>
          </a:xfrm>
          <a:prstGeom prst="rect">
            <a:avLst/>
          </a:prstGeom>
        </p:spPr>
        <p:txBody>
          <a:bodyPr/>
          <a:lstStyle/>
          <a:p>
            <a:r>
              <a:t>Texto del título</a:t>
            </a:r>
          </a:p>
        </p:txBody>
      </p:sp>
      <p:sp>
        <p:nvSpPr>
          <p:cNvPr id="12" name="Shape 12"/>
          <p:cNvSpPr>
            <a:spLocks noGrp="1"/>
          </p:cNvSpPr>
          <p:nvPr>
            <p:ph type="body" sz="quarter" idx="1"/>
          </p:nvPr>
        </p:nvSpPr>
        <p:spPr>
          <a:xfrm>
            <a:off x="1828800" y="3886200"/>
            <a:ext cx="85344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Nivel de texto 1</a:t>
            </a:r>
          </a:p>
          <a:p>
            <a:pPr lvl="1"/>
            <a:r>
              <a:t>Nivel de texto 2</a:t>
            </a:r>
          </a:p>
          <a:p>
            <a:pPr lvl="2"/>
            <a:r>
              <a:t>Nivel de texto 3</a:t>
            </a:r>
          </a:p>
          <a:p>
            <a:pPr lvl="3"/>
            <a:r>
              <a:t>Nivel de texto 4</a:t>
            </a:r>
          </a:p>
          <a:p>
            <a:pPr lvl="4"/>
            <a:r>
              <a:t>Nivel de texto 5</a:t>
            </a:r>
          </a:p>
        </p:txBody>
      </p:sp>
      <p:sp>
        <p:nvSpPr>
          <p:cNvPr id="13" name="Shape 13"/>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iapositiva de título">
    <p:spTree>
      <p:nvGrpSpPr>
        <p:cNvPr id="1" name=""/>
        <p:cNvGrpSpPr/>
        <p:nvPr/>
      </p:nvGrpSpPr>
      <p:grpSpPr>
        <a:xfrm>
          <a:off x="0" y="0"/>
          <a:ext cx="0" cy="0"/>
          <a:chOff x="0" y="0"/>
          <a:chExt cx="0" cy="0"/>
        </a:xfrm>
      </p:grpSpPr>
      <p:sp>
        <p:nvSpPr>
          <p:cNvPr id="110" name="Shape 110"/>
          <p:cNvSpPr>
            <a:spLocks noGrp="1"/>
          </p:cNvSpPr>
          <p:nvPr>
            <p:ph type="title"/>
          </p:nvPr>
        </p:nvSpPr>
        <p:spPr>
          <a:xfrm>
            <a:off x="1524000" y="1122363"/>
            <a:ext cx="9144000" cy="2387601"/>
          </a:xfrm>
          <a:prstGeom prst="rect">
            <a:avLst/>
          </a:prstGeom>
        </p:spPr>
        <p:txBody>
          <a:bodyPr anchor="b"/>
          <a:lstStyle>
            <a:lvl1pPr defTabSz="685800">
              <a:lnSpc>
                <a:spcPct val="90000"/>
              </a:lnSpc>
              <a:defRPr sz="4500">
                <a:latin typeface="Calibri Light"/>
                <a:ea typeface="Calibri Light"/>
                <a:cs typeface="Calibri Light"/>
                <a:sym typeface="Calibri Light"/>
              </a:defRPr>
            </a:lvl1pPr>
          </a:lstStyle>
          <a:p>
            <a:r>
              <a:t>Texto del título</a:t>
            </a:r>
          </a:p>
        </p:txBody>
      </p:sp>
      <p:sp>
        <p:nvSpPr>
          <p:cNvPr id="111" name="Shape 111"/>
          <p:cNvSpPr>
            <a:spLocks noGrp="1"/>
          </p:cNvSpPr>
          <p:nvPr>
            <p:ph type="body" sz="quarter" idx="1"/>
          </p:nvPr>
        </p:nvSpPr>
        <p:spPr>
          <a:xfrm>
            <a:off x="1524000" y="3602038"/>
            <a:ext cx="9144000" cy="1655763"/>
          </a:xfrm>
          <a:prstGeom prst="rect">
            <a:avLst/>
          </a:prstGeom>
        </p:spPr>
        <p:txBody>
          <a:bodyPr/>
          <a:lstStyle>
            <a:lvl1pPr marL="0" indent="0" algn="ctr" defTabSz="685800">
              <a:lnSpc>
                <a:spcPct val="90000"/>
              </a:lnSpc>
              <a:buSzTx/>
              <a:buFontTx/>
              <a:buNone/>
              <a:defRPr sz="1800"/>
            </a:lvl1pPr>
            <a:lvl2pPr marL="0" indent="342900" algn="ctr" defTabSz="685800">
              <a:lnSpc>
                <a:spcPct val="90000"/>
              </a:lnSpc>
              <a:buSzTx/>
              <a:buFontTx/>
              <a:buNone/>
              <a:defRPr sz="1800"/>
            </a:lvl2pPr>
            <a:lvl3pPr marL="0" indent="685800" algn="ctr" defTabSz="685800">
              <a:lnSpc>
                <a:spcPct val="90000"/>
              </a:lnSpc>
              <a:buSzTx/>
              <a:buFontTx/>
              <a:buNone/>
              <a:defRPr sz="1800"/>
            </a:lvl3pPr>
            <a:lvl4pPr marL="0" indent="1028700" algn="ctr" defTabSz="685800">
              <a:lnSpc>
                <a:spcPct val="90000"/>
              </a:lnSpc>
              <a:buSzTx/>
              <a:buFontTx/>
              <a:buNone/>
              <a:defRPr sz="1800"/>
            </a:lvl4pPr>
            <a:lvl5pPr marL="0" indent="1371600" algn="ctr" defTabSz="685800">
              <a:lnSpc>
                <a:spcPct val="90000"/>
              </a:lnSpc>
              <a:buSzTx/>
              <a:buFontTx/>
              <a:buNone/>
              <a:defRPr sz="1800"/>
            </a:lvl5pPr>
          </a:lstStyle>
          <a:p>
            <a:r>
              <a:t>Nivel de texto 1</a:t>
            </a:r>
          </a:p>
          <a:p>
            <a:pPr lvl="1"/>
            <a:r>
              <a:t>Nivel de texto 2</a:t>
            </a:r>
          </a:p>
          <a:p>
            <a:pPr lvl="2"/>
            <a:r>
              <a:t>Nivel de texto 3</a:t>
            </a:r>
          </a:p>
          <a:p>
            <a:pPr lvl="3"/>
            <a:r>
              <a:t>Nivel de texto 4</a:t>
            </a:r>
          </a:p>
          <a:p>
            <a:pPr lvl="4"/>
            <a:r>
              <a:t>Nivel de texto 5</a:t>
            </a:r>
          </a:p>
        </p:txBody>
      </p:sp>
      <p:sp>
        <p:nvSpPr>
          <p:cNvPr id="112" name="Shape 112"/>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119" name="Shape 119"/>
          <p:cNvSpPr>
            <a:spLocks noGrp="1"/>
          </p:cNvSpPr>
          <p:nvPr>
            <p:ph type="title"/>
          </p:nvPr>
        </p:nvSpPr>
        <p:spPr>
          <a:xfrm>
            <a:off x="838200" y="365125"/>
            <a:ext cx="10515600" cy="1325564"/>
          </a:xfrm>
          <a:prstGeom prst="rect">
            <a:avLst/>
          </a:prstGeom>
        </p:spPr>
        <p:txBody>
          <a:bodyPr/>
          <a:lstStyle>
            <a:lvl1pPr algn="l" defTabSz="685800">
              <a:lnSpc>
                <a:spcPct val="90000"/>
              </a:lnSpc>
              <a:defRPr sz="3300">
                <a:latin typeface="Calibri Light"/>
                <a:ea typeface="Calibri Light"/>
                <a:cs typeface="Calibri Light"/>
                <a:sym typeface="Calibri Light"/>
              </a:defRPr>
            </a:lvl1pPr>
          </a:lstStyle>
          <a:p>
            <a:r>
              <a:t>Texto del título</a:t>
            </a:r>
          </a:p>
        </p:txBody>
      </p:sp>
      <p:sp>
        <p:nvSpPr>
          <p:cNvPr id="120" name="Shape 120"/>
          <p:cNvSpPr>
            <a:spLocks noGrp="1"/>
          </p:cNvSpPr>
          <p:nvPr>
            <p:ph type="body" idx="1"/>
          </p:nvPr>
        </p:nvSpPr>
        <p:spPr>
          <a:xfrm>
            <a:off x="838200" y="1825625"/>
            <a:ext cx="10515600" cy="4351338"/>
          </a:xfrm>
          <a:prstGeom prst="rect">
            <a:avLst/>
          </a:prstGeom>
        </p:spPr>
        <p:txBody>
          <a:bodyPr/>
          <a:lstStyle>
            <a:lvl1pPr marL="171450" indent="-171450" defTabSz="685800">
              <a:lnSpc>
                <a:spcPct val="90000"/>
              </a:lnSpc>
              <a:defRPr sz="2100"/>
            </a:lvl1pPr>
            <a:lvl2pPr marL="542925" indent="-200025" defTabSz="685800">
              <a:lnSpc>
                <a:spcPct val="90000"/>
              </a:lnSpc>
              <a:buChar char="•"/>
              <a:defRPr sz="2100"/>
            </a:lvl2pPr>
            <a:lvl3pPr marL="925830" indent="-240030" defTabSz="685800">
              <a:lnSpc>
                <a:spcPct val="90000"/>
              </a:lnSpc>
              <a:defRPr sz="2100"/>
            </a:lvl3pPr>
            <a:lvl4pPr marL="1305657" indent="-276957" defTabSz="685800">
              <a:lnSpc>
                <a:spcPct val="90000"/>
              </a:lnSpc>
              <a:buChar char="•"/>
              <a:defRPr sz="2100"/>
            </a:lvl4pPr>
            <a:lvl5pPr marL="1648557" indent="-276957" defTabSz="685800">
              <a:lnSpc>
                <a:spcPct val="90000"/>
              </a:lnSpc>
              <a:buChar char="•"/>
              <a:defRPr sz="2100"/>
            </a:lvl5pPr>
          </a:lstStyle>
          <a:p>
            <a:r>
              <a:t>Nivel de texto 1</a:t>
            </a:r>
          </a:p>
          <a:p>
            <a:pPr lvl="1"/>
            <a:r>
              <a:t>Nivel de texto 2</a:t>
            </a:r>
          </a:p>
          <a:p>
            <a:pPr lvl="2"/>
            <a:r>
              <a:t>Nivel de texto 3</a:t>
            </a:r>
          </a:p>
          <a:p>
            <a:pPr lvl="3"/>
            <a:r>
              <a:t>Nivel de texto 4</a:t>
            </a:r>
          </a:p>
          <a:p>
            <a:pPr lvl="4"/>
            <a:r>
              <a:t>Nivel de texto 5</a:t>
            </a:r>
          </a:p>
        </p:txBody>
      </p:sp>
      <p:sp>
        <p:nvSpPr>
          <p:cNvPr id="121" name="Shape 121"/>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Encabezado de sección">
    <p:spTree>
      <p:nvGrpSpPr>
        <p:cNvPr id="1" name=""/>
        <p:cNvGrpSpPr/>
        <p:nvPr/>
      </p:nvGrpSpPr>
      <p:grpSpPr>
        <a:xfrm>
          <a:off x="0" y="0"/>
          <a:ext cx="0" cy="0"/>
          <a:chOff x="0" y="0"/>
          <a:chExt cx="0" cy="0"/>
        </a:xfrm>
      </p:grpSpPr>
      <p:sp>
        <p:nvSpPr>
          <p:cNvPr id="128" name="Shape 128"/>
          <p:cNvSpPr>
            <a:spLocks noGrp="1"/>
          </p:cNvSpPr>
          <p:nvPr>
            <p:ph type="title"/>
          </p:nvPr>
        </p:nvSpPr>
        <p:spPr>
          <a:xfrm>
            <a:off x="831850" y="1709740"/>
            <a:ext cx="10515601" cy="2852737"/>
          </a:xfrm>
          <a:prstGeom prst="rect">
            <a:avLst/>
          </a:prstGeom>
        </p:spPr>
        <p:txBody>
          <a:bodyPr anchor="b"/>
          <a:lstStyle>
            <a:lvl1pPr algn="l" defTabSz="685800">
              <a:lnSpc>
                <a:spcPct val="90000"/>
              </a:lnSpc>
              <a:defRPr sz="4500">
                <a:latin typeface="Calibri Light"/>
                <a:ea typeface="Calibri Light"/>
                <a:cs typeface="Calibri Light"/>
                <a:sym typeface="Calibri Light"/>
              </a:defRPr>
            </a:lvl1pPr>
          </a:lstStyle>
          <a:p>
            <a:r>
              <a:t>Texto del título</a:t>
            </a:r>
          </a:p>
        </p:txBody>
      </p:sp>
      <p:sp>
        <p:nvSpPr>
          <p:cNvPr id="129" name="Shape 129"/>
          <p:cNvSpPr>
            <a:spLocks noGrp="1"/>
          </p:cNvSpPr>
          <p:nvPr>
            <p:ph type="body" sz="quarter" idx="1"/>
          </p:nvPr>
        </p:nvSpPr>
        <p:spPr>
          <a:xfrm>
            <a:off x="831850" y="4589464"/>
            <a:ext cx="10515601" cy="1500188"/>
          </a:xfrm>
          <a:prstGeom prst="rect">
            <a:avLst/>
          </a:prstGeom>
        </p:spPr>
        <p:txBody>
          <a:bodyPr/>
          <a:lstStyle>
            <a:lvl1pPr marL="0" indent="0" defTabSz="685800">
              <a:lnSpc>
                <a:spcPct val="90000"/>
              </a:lnSpc>
              <a:buSzTx/>
              <a:buFontTx/>
              <a:buNone/>
              <a:defRPr sz="1800">
                <a:solidFill>
                  <a:srgbClr val="888888"/>
                </a:solidFill>
              </a:defRPr>
            </a:lvl1pPr>
            <a:lvl2pPr marL="0" indent="342900" defTabSz="685800">
              <a:lnSpc>
                <a:spcPct val="90000"/>
              </a:lnSpc>
              <a:buSzTx/>
              <a:buFontTx/>
              <a:buNone/>
              <a:defRPr sz="1800">
                <a:solidFill>
                  <a:srgbClr val="888888"/>
                </a:solidFill>
              </a:defRPr>
            </a:lvl2pPr>
            <a:lvl3pPr marL="0" indent="685800" defTabSz="685800">
              <a:lnSpc>
                <a:spcPct val="90000"/>
              </a:lnSpc>
              <a:buSzTx/>
              <a:buFontTx/>
              <a:buNone/>
              <a:defRPr sz="1800">
                <a:solidFill>
                  <a:srgbClr val="888888"/>
                </a:solidFill>
              </a:defRPr>
            </a:lvl3pPr>
            <a:lvl4pPr marL="0" indent="1028700" defTabSz="685800">
              <a:lnSpc>
                <a:spcPct val="90000"/>
              </a:lnSpc>
              <a:buSzTx/>
              <a:buFontTx/>
              <a:buNone/>
              <a:defRPr sz="1800">
                <a:solidFill>
                  <a:srgbClr val="888888"/>
                </a:solidFill>
              </a:defRPr>
            </a:lvl4pPr>
            <a:lvl5pPr marL="0" indent="1371600" defTabSz="685800">
              <a:lnSpc>
                <a:spcPct val="90000"/>
              </a:lnSpc>
              <a:buSzTx/>
              <a:buFontTx/>
              <a:buNone/>
              <a:defRPr sz="1800">
                <a:solidFill>
                  <a:srgbClr val="888888"/>
                </a:solidFill>
              </a:defRPr>
            </a:lvl5pPr>
          </a:lstStyle>
          <a:p>
            <a:r>
              <a:t>Nivel de texto 1</a:t>
            </a:r>
          </a:p>
          <a:p>
            <a:pPr lvl="1"/>
            <a:r>
              <a:t>Nivel de texto 2</a:t>
            </a:r>
          </a:p>
          <a:p>
            <a:pPr lvl="2"/>
            <a:r>
              <a:t>Nivel de texto 3</a:t>
            </a:r>
          </a:p>
          <a:p>
            <a:pPr lvl="3"/>
            <a:r>
              <a:t>Nivel de texto 4</a:t>
            </a:r>
          </a:p>
          <a:p>
            <a:pPr lvl="4"/>
            <a:r>
              <a:t>Nivel de texto 5</a:t>
            </a:r>
          </a:p>
        </p:txBody>
      </p:sp>
      <p:sp>
        <p:nvSpPr>
          <p:cNvPr id="130" name="Shape 130"/>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137" name="Shape 137"/>
          <p:cNvSpPr>
            <a:spLocks noGrp="1"/>
          </p:cNvSpPr>
          <p:nvPr>
            <p:ph type="title"/>
          </p:nvPr>
        </p:nvSpPr>
        <p:spPr>
          <a:xfrm>
            <a:off x="838200" y="365125"/>
            <a:ext cx="10515600" cy="1325564"/>
          </a:xfrm>
          <a:prstGeom prst="rect">
            <a:avLst/>
          </a:prstGeom>
        </p:spPr>
        <p:txBody>
          <a:bodyPr/>
          <a:lstStyle>
            <a:lvl1pPr algn="l" defTabSz="685800">
              <a:lnSpc>
                <a:spcPct val="90000"/>
              </a:lnSpc>
              <a:defRPr sz="3300">
                <a:latin typeface="Calibri Light"/>
                <a:ea typeface="Calibri Light"/>
                <a:cs typeface="Calibri Light"/>
                <a:sym typeface="Calibri Light"/>
              </a:defRPr>
            </a:lvl1pPr>
          </a:lstStyle>
          <a:p>
            <a:r>
              <a:t>Texto del título</a:t>
            </a:r>
          </a:p>
        </p:txBody>
      </p:sp>
      <p:sp>
        <p:nvSpPr>
          <p:cNvPr id="138" name="Shape 138"/>
          <p:cNvSpPr>
            <a:spLocks noGrp="1"/>
          </p:cNvSpPr>
          <p:nvPr>
            <p:ph type="body" sz="half" idx="1"/>
          </p:nvPr>
        </p:nvSpPr>
        <p:spPr>
          <a:xfrm>
            <a:off x="838200" y="1825625"/>
            <a:ext cx="5181600" cy="4351338"/>
          </a:xfrm>
          <a:prstGeom prst="rect">
            <a:avLst/>
          </a:prstGeom>
        </p:spPr>
        <p:txBody>
          <a:bodyPr/>
          <a:lstStyle>
            <a:lvl1pPr marL="171450" indent="-171450" defTabSz="685800">
              <a:lnSpc>
                <a:spcPct val="90000"/>
              </a:lnSpc>
              <a:defRPr sz="2100"/>
            </a:lvl1pPr>
            <a:lvl2pPr marL="542925" indent="-200025" defTabSz="685800">
              <a:lnSpc>
                <a:spcPct val="90000"/>
              </a:lnSpc>
              <a:buChar char="•"/>
              <a:defRPr sz="2100"/>
            </a:lvl2pPr>
            <a:lvl3pPr marL="925830" indent="-240030" defTabSz="685800">
              <a:lnSpc>
                <a:spcPct val="90000"/>
              </a:lnSpc>
              <a:defRPr sz="2100"/>
            </a:lvl3pPr>
            <a:lvl4pPr marL="1305657" indent="-276957" defTabSz="685800">
              <a:lnSpc>
                <a:spcPct val="90000"/>
              </a:lnSpc>
              <a:buChar char="•"/>
              <a:defRPr sz="2100"/>
            </a:lvl4pPr>
            <a:lvl5pPr marL="1648557" indent="-276957" defTabSz="685800">
              <a:lnSpc>
                <a:spcPct val="90000"/>
              </a:lnSpc>
              <a:buChar char="•"/>
              <a:defRPr sz="2100"/>
            </a:lvl5pPr>
          </a:lstStyle>
          <a:p>
            <a:r>
              <a:t>Nivel de texto 1</a:t>
            </a:r>
          </a:p>
          <a:p>
            <a:pPr lvl="1"/>
            <a:r>
              <a:t>Nivel de texto 2</a:t>
            </a:r>
          </a:p>
          <a:p>
            <a:pPr lvl="2"/>
            <a:r>
              <a:t>Nivel de texto 3</a:t>
            </a:r>
          </a:p>
          <a:p>
            <a:pPr lvl="3"/>
            <a:r>
              <a:t>Nivel de texto 4</a:t>
            </a:r>
          </a:p>
          <a:p>
            <a:pPr lvl="4"/>
            <a:r>
              <a:t>Nivel de texto 5</a:t>
            </a:r>
          </a:p>
        </p:txBody>
      </p:sp>
      <p:sp>
        <p:nvSpPr>
          <p:cNvPr id="139" name="Shape 139"/>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Solo el título">
    <p:spTree>
      <p:nvGrpSpPr>
        <p:cNvPr id="1" name=""/>
        <p:cNvGrpSpPr/>
        <p:nvPr/>
      </p:nvGrpSpPr>
      <p:grpSpPr>
        <a:xfrm>
          <a:off x="0" y="0"/>
          <a:ext cx="0" cy="0"/>
          <a:chOff x="0" y="0"/>
          <a:chExt cx="0" cy="0"/>
        </a:xfrm>
      </p:grpSpPr>
      <p:sp>
        <p:nvSpPr>
          <p:cNvPr id="156" name="Shape 156"/>
          <p:cNvSpPr>
            <a:spLocks noGrp="1"/>
          </p:cNvSpPr>
          <p:nvPr>
            <p:ph type="title"/>
          </p:nvPr>
        </p:nvSpPr>
        <p:spPr>
          <a:xfrm>
            <a:off x="838200" y="365125"/>
            <a:ext cx="10515600" cy="1325564"/>
          </a:xfrm>
          <a:prstGeom prst="rect">
            <a:avLst/>
          </a:prstGeom>
        </p:spPr>
        <p:txBody>
          <a:bodyPr/>
          <a:lstStyle>
            <a:lvl1pPr algn="l" defTabSz="685800">
              <a:lnSpc>
                <a:spcPct val="90000"/>
              </a:lnSpc>
              <a:defRPr sz="3300">
                <a:latin typeface="Calibri Light"/>
                <a:ea typeface="Calibri Light"/>
                <a:cs typeface="Calibri Light"/>
                <a:sym typeface="Calibri Light"/>
              </a:defRPr>
            </a:lvl1pPr>
          </a:lstStyle>
          <a:p>
            <a:r>
              <a:t>Texto del título</a:t>
            </a:r>
          </a:p>
        </p:txBody>
      </p:sp>
      <p:sp>
        <p:nvSpPr>
          <p:cNvPr id="157" name="Shape 157"/>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Contenido con título">
    <p:spTree>
      <p:nvGrpSpPr>
        <p:cNvPr id="1" name=""/>
        <p:cNvGrpSpPr/>
        <p:nvPr/>
      </p:nvGrpSpPr>
      <p:grpSpPr>
        <a:xfrm>
          <a:off x="0" y="0"/>
          <a:ext cx="0" cy="0"/>
          <a:chOff x="0" y="0"/>
          <a:chExt cx="0" cy="0"/>
        </a:xfrm>
      </p:grpSpPr>
      <p:sp>
        <p:nvSpPr>
          <p:cNvPr id="171" name="Shape 171"/>
          <p:cNvSpPr>
            <a:spLocks noGrp="1"/>
          </p:cNvSpPr>
          <p:nvPr>
            <p:ph type="title"/>
          </p:nvPr>
        </p:nvSpPr>
        <p:spPr>
          <a:xfrm>
            <a:off x="839788" y="457200"/>
            <a:ext cx="3932237" cy="1600200"/>
          </a:xfrm>
          <a:prstGeom prst="rect">
            <a:avLst/>
          </a:prstGeom>
        </p:spPr>
        <p:txBody>
          <a:bodyPr anchor="b"/>
          <a:lstStyle>
            <a:lvl1pPr algn="l" defTabSz="685800">
              <a:lnSpc>
                <a:spcPct val="90000"/>
              </a:lnSpc>
              <a:defRPr sz="2400">
                <a:latin typeface="Calibri Light"/>
                <a:ea typeface="Calibri Light"/>
                <a:cs typeface="Calibri Light"/>
                <a:sym typeface="Calibri Light"/>
              </a:defRPr>
            </a:lvl1pPr>
          </a:lstStyle>
          <a:p>
            <a:r>
              <a:t>Texto del título</a:t>
            </a:r>
          </a:p>
        </p:txBody>
      </p:sp>
      <p:sp>
        <p:nvSpPr>
          <p:cNvPr id="172" name="Shape 172"/>
          <p:cNvSpPr>
            <a:spLocks noGrp="1"/>
          </p:cNvSpPr>
          <p:nvPr>
            <p:ph type="body" sz="half" idx="1"/>
          </p:nvPr>
        </p:nvSpPr>
        <p:spPr>
          <a:xfrm>
            <a:off x="5183189" y="987425"/>
            <a:ext cx="6172201" cy="4873626"/>
          </a:xfrm>
          <a:prstGeom prst="rect">
            <a:avLst/>
          </a:prstGeom>
        </p:spPr>
        <p:txBody>
          <a:bodyPr/>
          <a:lstStyle>
            <a:lvl1pPr marL="171450" indent="-171450" defTabSz="685800">
              <a:lnSpc>
                <a:spcPct val="90000"/>
              </a:lnSpc>
              <a:defRPr sz="2400"/>
            </a:lvl1pPr>
            <a:lvl2pPr marL="538842" indent="-195942" defTabSz="685800">
              <a:lnSpc>
                <a:spcPct val="90000"/>
              </a:lnSpc>
              <a:buChar char="•"/>
              <a:defRPr sz="2400"/>
            </a:lvl2pPr>
            <a:lvl3pPr marL="914400" indent="-228600" defTabSz="685800">
              <a:lnSpc>
                <a:spcPct val="90000"/>
              </a:lnSpc>
              <a:defRPr sz="2400"/>
            </a:lvl3pPr>
            <a:lvl4pPr marL="1303019" indent="-274319" defTabSz="685800">
              <a:lnSpc>
                <a:spcPct val="90000"/>
              </a:lnSpc>
              <a:buChar char="•"/>
              <a:defRPr sz="2400"/>
            </a:lvl4pPr>
            <a:lvl5pPr marL="1645920" indent="-274320" defTabSz="685800">
              <a:lnSpc>
                <a:spcPct val="90000"/>
              </a:lnSpc>
              <a:buChar char="•"/>
              <a:defRPr sz="2400"/>
            </a:lvl5pPr>
          </a:lstStyle>
          <a:p>
            <a:r>
              <a:t>Nivel de texto 1</a:t>
            </a:r>
          </a:p>
          <a:p>
            <a:pPr lvl="1"/>
            <a:r>
              <a:t>Nivel de texto 2</a:t>
            </a:r>
          </a:p>
          <a:p>
            <a:pPr lvl="2"/>
            <a:r>
              <a:t>Nivel de texto 3</a:t>
            </a:r>
          </a:p>
          <a:p>
            <a:pPr lvl="3"/>
            <a:r>
              <a:t>Nivel de texto 4</a:t>
            </a:r>
          </a:p>
          <a:p>
            <a:pPr lvl="4"/>
            <a:r>
              <a:t>Nivel de texto 5</a:t>
            </a:r>
          </a:p>
        </p:txBody>
      </p:sp>
      <p:sp>
        <p:nvSpPr>
          <p:cNvPr id="173" name="Shape 173"/>
          <p:cNvSpPr>
            <a:spLocks noGrp="1"/>
          </p:cNvSpPr>
          <p:nvPr>
            <p:ph type="body" sz="quarter" idx="13"/>
          </p:nvPr>
        </p:nvSpPr>
        <p:spPr>
          <a:xfrm>
            <a:off x="839787" y="2057400"/>
            <a:ext cx="3932240" cy="3811588"/>
          </a:xfrm>
          <a:prstGeom prst="rect">
            <a:avLst/>
          </a:prstGeom>
        </p:spPr>
        <p:txBody>
          <a:bodyPr/>
          <a:lstStyle>
            <a:lvl1pPr marL="0" indent="0" defTabSz="685800">
              <a:lnSpc>
                <a:spcPct val="90000"/>
              </a:lnSpc>
              <a:buSzTx/>
              <a:buFontTx/>
              <a:buNone/>
              <a:defRPr sz="1200"/>
            </a:lvl1pPr>
          </a:lstStyle>
          <a:p>
            <a:pPr marL="0" indent="0" defTabSz="685800">
              <a:lnSpc>
                <a:spcPct val="90000"/>
              </a:lnSpc>
              <a:buSzTx/>
              <a:buFontTx/>
              <a:buNone/>
              <a:defRPr sz="1200"/>
            </a:pPr>
            <a:endParaRPr/>
          </a:p>
        </p:txBody>
      </p:sp>
      <p:sp>
        <p:nvSpPr>
          <p:cNvPr id="174" name="Shape 174"/>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Imagen con título">
    <p:spTree>
      <p:nvGrpSpPr>
        <p:cNvPr id="1" name=""/>
        <p:cNvGrpSpPr/>
        <p:nvPr/>
      </p:nvGrpSpPr>
      <p:grpSpPr>
        <a:xfrm>
          <a:off x="0" y="0"/>
          <a:ext cx="0" cy="0"/>
          <a:chOff x="0" y="0"/>
          <a:chExt cx="0" cy="0"/>
        </a:xfrm>
      </p:grpSpPr>
      <p:sp>
        <p:nvSpPr>
          <p:cNvPr id="181" name="Shape 181"/>
          <p:cNvSpPr>
            <a:spLocks noGrp="1"/>
          </p:cNvSpPr>
          <p:nvPr>
            <p:ph type="title"/>
          </p:nvPr>
        </p:nvSpPr>
        <p:spPr>
          <a:xfrm>
            <a:off x="839788" y="457200"/>
            <a:ext cx="3932237" cy="1600200"/>
          </a:xfrm>
          <a:prstGeom prst="rect">
            <a:avLst/>
          </a:prstGeom>
        </p:spPr>
        <p:txBody>
          <a:bodyPr anchor="b"/>
          <a:lstStyle>
            <a:lvl1pPr algn="l" defTabSz="685800">
              <a:lnSpc>
                <a:spcPct val="90000"/>
              </a:lnSpc>
              <a:defRPr sz="2400">
                <a:latin typeface="Calibri Light"/>
                <a:ea typeface="Calibri Light"/>
                <a:cs typeface="Calibri Light"/>
                <a:sym typeface="Calibri Light"/>
              </a:defRPr>
            </a:lvl1pPr>
          </a:lstStyle>
          <a:p>
            <a:r>
              <a:t>Texto del título</a:t>
            </a:r>
          </a:p>
        </p:txBody>
      </p:sp>
      <p:sp>
        <p:nvSpPr>
          <p:cNvPr id="182" name="Shape 182"/>
          <p:cNvSpPr>
            <a:spLocks noGrp="1"/>
          </p:cNvSpPr>
          <p:nvPr>
            <p:ph type="pic" sz="half" idx="13"/>
          </p:nvPr>
        </p:nvSpPr>
        <p:spPr>
          <a:xfrm>
            <a:off x="5183189" y="987425"/>
            <a:ext cx="6172201" cy="4873626"/>
          </a:xfrm>
          <a:prstGeom prst="rect">
            <a:avLst/>
          </a:prstGeom>
        </p:spPr>
        <p:txBody>
          <a:bodyPr lIns="91439" rIns="91439">
            <a:noAutofit/>
          </a:bodyPr>
          <a:lstStyle/>
          <a:p>
            <a:endParaRPr/>
          </a:p>
        </p:txBody>
      </p:sp>
      <p:sp>
        <p:nvSpPr>
          <p:cNvPr id="183" name="Shape 183"/>
          <p:cNvSpPr>
            <a:spLocks noGrp="1"/>
          </p:cNvSpPr>
          <p:nvPr>
            <p:ph type="body" sz="quarter" idx="1"/>
          </p:nvPr>
        </p:nvSpPr>
        <p:spPr>
          <a:xfrm>
            <a:off x="839788" y="2057400"/>
            <a:ext cx="3932237" cy="3811588"/>
          </a:xfrm>
          <a:prstGeom prst="rect">
            <a:avLst/>
          </a:prstGeom>
        </p:spPr>
        <p:txBody>
          <a:bodyPr/>
          <a:lstStyle>
            <a:lvl1pPr marL="0" indent="0" defTabSz="685800">
              <a:lnSpc>
                <a:spcPct val="90000"/>
              </a:lnSpc>
              <a:buSzTx/>
              <a:buFontTx/>
              <a:buNone/>
              <a:defRPr sz="1200"/>
            </a:lvl1pPr>
            <a:lvl2pPr marL="0" indent="342900" defTabSz="685800">
              <a:lnSpc>
                <a:spcPct val="90000"/>
              </a:lnSpc>
              <a:buSzTx/>
              <a:buFontTx/>
              <a:buNone/>
              <a:defRPr sz="1200"/>
            </a:lvl2pPr>
            <a:lvl3pPr marL="0" indent="685800" defTabSz="685800">
              <a:lnSpc>
                <a:spcPct val="90000"/>
              </a:lnSpc>
              <a:buSzTx/>
              <a:buFontTx/>
              <a:buNone/>
              <a:defRPr sz="1200"/>
            </a:lvl3pPr>
            <a:lvl4pPr marL="0" indent="1028700" defTabSz="685800">
              <a:lnSpc>
                <a:spcPct val="90000"/>
              </a:lnSpc>
              <a:buSzTx/>
              <a:buFontTx/>
              <a:buNone/>
              <a:defRPr sz="1200"/>
            </a:lvl4pPr>
            <a:lvl5pPr marL="0" indent="1371600" defTabSz="685800">
              <a:lnSpc>
                <a:spcPct val="90000"/>
              </a:lnSpc>
              <a:buSzTx/>
              <a:buFontTx/>
              <a:buNone/>
              <a:defRPr sz="1200"/>
            </a:lvl5pPr>
          </a:lstStyle>
          <a:p>
            <a:r>
              <a:t>Nivel de texto 1</a:t>
            </a:r>
          </a:p>
          <a:p>
            <a:pPr lvl="1"/>
            <a:r>
              <a:t>Nivel de texto 2</a:t>
            </a:r>
          </a:p>
          <a:p>
            <a:pPr lvl="2"/>
            <a:r>
              <a:t>Nivel de texto 3</a:t>
            </a:r>
          </a:p>
          <a:p>
            <a:pPr lvl="3"/>
            <a:r>
              <a:t>Nivel de texto 4</a:t>
            </a:r>
          </a:p>
          <a:p>
            <a:pPr lvl="4"/>
            <a:r>
              <a:t>Nivel de texto 5</a:t>
            </a:r>
          </a:p>
        </p:txBody>
      </p:sp>
      <p:sp>
        <p:nvSpPr>
          <p:cNvPr id="184" name="Shape 184"/>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ítulo y texto vertical">
    <p:spTree>
      <p:nvGrpSpPr>
        <p:cNvPr id="1" name=""/>
        <p:cNvGrpSpPr/>
        <p:nvPr/>
      </p:nvGrpSpPr>
      <p:grpSpPr>
        <a:xfrm>
          <a:off x="0" y="0"/>
          <a:ext cx="0" cy="0"/>
          <a:chOff x="0" y="0"/>
          <a:chExt cx="0" cy="0"/>
        </a:xfrm>
      </p:grpSpPr>
      <p:sp>
        <p:nvSpPr>
          <p:cNvPr id="191" name="Shape 191"/>
          <p:cNvSpPr>
            <a:spLocks noGrp="1"/>
          </p:cNvSpPr>
          <p:nvPr>
            <p:ph type="title"/>
          </p:nvPr>
        </p:nvSpPr>
        <p:spPr>
          <a:xfrm>
            <a:off x="838200" y="365125"/>
            <a:ext cx="10515600" cy="1325564"/>
          </a:xfrm>
          <a:prstGeom prst="rect">
            <a:avLst/>
          </a:prstGeom>
        </p:spPr>
        <p:txBody>
          <a:bodyPr/>
          <a:lstStyle>
            <a:lvl1pPr algn="l" defTabSz="685800">
              <a:lnSpc>
                <a:spcPct val="90000"/>
              </a:lnSpc>
              <a:defRPr sz="3300">
                <a:latin typeface="Calibri Light"/>
                <a:ea typeface="Calibri Light"/>
                <a:cs typeface="Calibri Light"/>
                <a:sym typeface="Calibri Light"/>
              </a:defRPr>
            </a:lvl1pPr>
          </a:lstStyle>
          <a:p>
            <a:r>
              <a:t>Texto del título</a:t>
            </a:r>
          </a:p>
        </p:txBody>
      </p:sp>
      <p:sp>
        <p:nvSpPr>
          <p:cNvPr id="192" name="Shape 192"/>
          <p:cNvSpPr>
            <a:spLocks noGrp="1"/>
          </p:cNvSpPr>
          <p:nvPr>
            <p:ph type="body" idx="1"/>
          </p:nvPr>
        </p:nvSpPr>
        <p:spPr>
          <a:xfrm>
            <a:off x="838200" y="1825625"/>
            <a:ext cx="10515600" cy="4351338"/>
          </a:xfrm>
          <a:prstGeom prst="rect">
            <a:avLst/>
          </a:prstGeom>
        </p:spPr>
        <p:txBody>
          <a:bodyPr/>
          <a:lstStyle>
            <a:lvl1pPr marL="171450" indent="-171450" defTabSz="685800">
              <a:lnSpc>
                <a:spcPct val="90000"/>
              </a:lnSpc>
              <a:defRPr sz="2100"/>
            </a:lvl1pPr>
            <a:lvl2pPr marL="542925" indent="-200025" defTabSz="685800">
              <a:lnSpc>
                <a:spcPct val="90000"/>
              </a:lnSpc>
              <a:buChar char="•"/>
              <a:defRPr sz="2100"/>
            </a:lvl2pPr>
            <a:lvl3pPr marL="925830" indent="-240030" defTabSz="685800">
              <a:lnSpc>
                <a:spcPct val="90000"/>
              </a:lnSpc>
              <a:defRPr sz="2100"/>
            </a:lvl3pPr>
            <a:lvl4pPr marL="1305657" indent="-276957" defTabSz="685800">
              <a:lnSpc>
                <a:spcPct val="90000"/>
              </a:lnSpc>
              <a:buChar char="•"/>
              <a:defRPr sz="2100"/>
            </a:lvl4pPr>
            <a:lvl5pPr marL="1648557" indent="-276957" defTabSz="685800">
              <a:lnSpc>
                <a:spcPct val="90000"/>
              </a:lnSpc>
              <a:buChar char="•"/>
              <a:defRPr sz="2100"/>
            </a:lvl5pPr>
          </a:lstStyle>
          <a:p>
            <a:r>
              <a:t>Nivel de texto 1</a:t>
            </a:r>
          </a:p>
          <a:p>
            <a:pPr lvl="1"/>
            <a:r>
              <a:t>Nivel de texto 2</a:t>
            </a:r>
          </a:p>
          <a:p>
            <a:pPr lvl="2"/>
            <a:r>
              <a:t>Nivel de texto 3</a:t>
            </a:r>
          </a:p>
          <a:p>
            <a:pPr lvl="3"/>
            <a:r>
              <a:t>Nivel de texto 4</a:t>
            </a:r>
          </a:p>
          <a:p>
            <a:pPr lvl="4"/>
            <a:r>
              <a:t>Nivel de texto 5</a:t>
            </a:r>
          </a:p>
        </p:txBody>
      </p:sp>
      <p:sp>
        <p:nvSpPr>
          <p:cNvPr id="193" name="Shape 193"/>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ítulo vertical y texto">
    <p:spTree>
      <p:nvGrpSpPr>
        <p:cNvPr id="1" name=""/>
        <p:cNvGrpSpPr/>
        <p:nvPr/>
      </p:nvGrpSpPr>
      <p:grpSpPr>
        <a:xfrm>
          <a:off x="0" y="0"/>
          <a:ext cx="0" cy="0"/>
          <a:chOff x="0" y="0"/>
          <a:chExt cx="0" cy="0"/>
        </a:xfrm>
      </p:grpSpPr>
      <p:sp>
        <p:nvSpPr>
          <p:cNvPr id="200" name="Shape 200"/>
          <p:cNvSpPr>
            <a:spLocks noGrp="1"/>
          </p:cNvSpPr>
          <p:nvPr>
            <p:ph type="title"/>
          </p:nvPr>
        </p:nvSpPr>
        <p:spPr>
          <a:xfrm>
            <a:off x="8724901" y="365125"/>
            <a:ext cx="2628900" cy="5811838"/>
          </a:xfrm>
          <a:prstGeom prst="rect">
            <a:avLst/>
          </a:prstGeom>
        </p:spPr>
        <p:txBody>
          <a:bodyPr/>
          <a:lstStyle>
            <a:lvl1pPr algn="l" defTabSz="685800">
              <a:lnSpc>
                <a:spcPct val="90000"/>
              </a:lnSpc>
              <a:defRPr sz="3300">
                <a:latin typeface="Calibri Light"/>
                <a:ea typeface="Calibri Light"/>
                <a:cs typeface="Calibri Light"/>
                <a:sym typeface="Calibri Light"/>
              </a:defRPr>
            </a:lvl1pPr>
          </a:lstStyle>
          <a:p>
            <a:r>
              <a:t>Texto del título</a:t>
            </a:r>
          </a:p>
        </p:txBody>
      </p:sp>
      <p:sp>
        <p:nvSpPr>
          <p:cNvPr id="201" name="Shape 201"/>
          <p:cNvSpPr>
            <a:spLocks noGrp="1"/>
          </p:cNvSpPr>
          <p:nvPr>
            <p:ph type="body" idx="1"/>
          </p:nvPr>
        </p:nvSpPr>
        <p:spPr>
          <a:xfrm>
            <a:off x="838201" y="365125"/>
            <a:ext cx="7734300" cy="5811838"/>
          </a:xfrm>
          <a:prstGeom prst="rect">
            <a:avLst/>
          </a:prstGeom>
        </p:spPr>
        <p:txBody>
          <a:bodyPr/>
          <a:lstStyle>
            <a:lvl1pPr marL="171450" indent="-171450" defTabSz="685800">
              <a:lnSpc>
                <a:spcPct val="90000"/>
              </a:lnSpc>
              <a:defRPr sz="2100"/>
            </a:lvl1pPr>
            <a:lvl2pPr marL="542925" indent="-200025" defTabSz="685800">
              <a:lnSpc>
                <a:spcPct val="90000"/>
              </a:lnSpc>
              <a:buChar char="•"/>
              <a:defRPr sz="2100"/>
            </a:lvl2pPr>
            <a:lvl3pPr marL="925830" indent="-240030" defTabSz="685800">
              <a:lnSpc>
                <a:spcPct val="90000"/>
              </a:lnSpc>
              <a:defRPr sz="2100"/>
            </a:lvl3pPr>
            <a:lvl4pPr marL="1305657" indent="-276957" defTabSz="685800">
              <a:lnSpc>
                <a:spcPct val="90000"/>
              </a:lnSpc>
              <a:buChar char="•"/>
              <a:defRPr sz="2100"/>
            </a:lvl4pPr>
            <a:lvl5pPr marL="1648557" indent="-276957" defTabSz="685800">
              <a:lnSpc>
                <a:spcPct val="90000"/>
              </a:lnSpc>
              <a:buChar char="•"/>
              <a:defRPr sz="2100"/>
            </a:lvl5pPr>
          </a:lstStyle>
          <a:p>
            <a:r>
              <a:t>Nivel de texto 1</a:t>
            </a:r>
          </a:p>
          <a:p>
            <a:pPr lvl="1"/>
            <a:r>
              <a:t>Nivel de texto 2</a:t>
            </a:r>
          </a:p>
          <a:p>
            <a:pPr lvl="2"/>
            <a:r>
              <a:t>Nivel de texto 3</a:t>
            </a:r>
          </a:p>
          <a:p>
            <a:pPr lvl="3"/>
            <a:r>
              <a:t>Nivel de texto 4</a:t>
            </a:r>
          </a:p>
          <a:p>
            <a:pPr lvl="4"/>
            <a:r>
              <a:t>Nivel de texto 5</a:t>
            </a:r>
          </a:p>
        </p:txBody>
      </p:sp>
      <p:sp>
        <p:nvSpPr>
          <p:cNvPr id="202" name="Shape 202"/>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Diapositiva de título">
    <p:spTree>
      <p:nvGrpSpPr>
        <p:cNvPr id="1" name=""/>
        <p:cNvGrpSpPr/>
        <p:nvPr/>
      </p:nvGrpSpPr>
      <p:grpSpPr>
        <a:xfrm>
          <a:off x="0" y="0"/>
          <a:ext cx="0" cy="0"/>
          <a:chOff x="0" y="0"/>
          <a:chExt cx="0" cy="0"/>
        </a:xfrm>
      </p:grpSpPr>
      <p:sp>
        <p:nvSpPr>
          <p:cNvPr id="209" name="Shape 209"/>
          <p:cNvSpPr>
            <a:spLocks noGrp="1"/>
          </p:cNvSpPr>
          <p:nvPr>
            <p:ph type="title"/>
          </p:nvPr>
        </p:nvSpPr>
        <p:spPr>
          <a:xfrm>
            <a:off x="1524000" y="1122363"/>
            <a:ext cx="9144000" cy="2387601"/>
          </a:xfrm>
          <a:prstGeom prst="rect">
            <a:avLst/>
          </a:prstGeom>
        </p:spPr>
        <p:txBody>
          <a:bodyPr anchor="b"/>
          <a:lstStyle>
            <a:lvl1pPr defTabSz="685800">
              <a:lnSpc>
                <a:spcPct val="90000"/>
              </a:lnSpc>
              <a:defRPr sz="4500">
                <a:latin typeface="Calibri Light"/>
                <a:ea typeface="Calibri Light"/>
                <a:cs typeface="Calibri Light"/>
                <a:sym typeface="Calibri Light"/>
              </a:defRPr>
            </a:lvl1pPr>
          </a:lstStyle>
          <a:p>
            <a:r>
              <a:t>Texto del título</a:t>
            </a:r>
          </a:p>
        </p:txBody>
      </p:sp>
      <p:sp>
        <p:nvSpPr>
          <p:cNvPr id="210" name="Shape 210"/>
          <p:cNvSpPr>
            <a:spLocks noGrp="1"/>
          </p:cNvSpPr>
          <p:nvPr>
            <p:ph type="body" sz="quarter" idx="1"/>
          </p:nvPr>
        </p:nvSpPr>
        <p:spPr>
          <a:xfrm>
            <a:off x="1524000" y="3602038"/>
            <a:ext cx="9144000" cy="1655763"/>
          </a:xfrm>
          <a:prstGeom prst="rect">
            <a:avLst/>
          </a:prstGeom>
        </p:spPr>
        <p:txBody>
          <a:bodyPr/>
          <a:lstStyle>
            <a:lvl1pPr marL="0" indent="0" algn="ctr" defTabSz="685800">
              <a:lnSpc>
                <a:spcPct val="90000"/>
              </a:lnSpc>
              <a:buSzTx/>
              <a:buFontTx/>
              <a:buNone/>
              <a:defRPr sz="1800"/>
            </a:lvl1pPr>
            <a:lvl2pPr marL="0" indent="342900" algn="ctr" defTabSz="685800">
              <a:lnSpc>
                <a:spcPct val="90000"/>
              </a:lnSpc>
              <a:buSzTx/>
              <a:buFontTx/>
              <a:buNone/>
              <a:defRPr sz="1800"/>
            </a:lvl2pPr>
            <a:lvl3pPr marL="0" indent="685800" algn="ctr" defTabSz="685800">
              <a:lnSpc>
                <a:spcPct val="90000"/>
              </a:lnSpc>
              <a:buSzTx/>
              <a:buFontTx/>
              <a:buNone/>
              <a:defRPr sz="1800"/>
            </a:lvl3pPr>
            <a:lvl4pPr marL="0" indent="1028700" algn="ctr" defTabSz="685800">
              <a:lnSpc>
                <a:spcPct val="90000"/>
              </a:lnSpc>
              <a:buSzTx/>
              <a:buFontTx/>
              <a:buNone/>
              <a:defRPr sz="1800"/>
            </a:lvl4pPr>
            <a:lvl5pPr marL="0" indent="1371600" algn="ctr" defTabSz="685800">
              <a:lnSpc>
                <a:spcPct val="90000"/>
              </a:lnSpc>
              <a:buSzTx/>
              <a:buFontTx/>
              <a:buNone/>
              <a:defRPr sz="1800"/>
            </a:lvl5pPr>
          </a:lstStyle>
          <a:p>
            <a:r>
              <a:t>Nivel de texto 1</a:t>
            </a:r>
          </a:p>
          <a:p>
            <a:pPr lvl="1"/>
            <a:r>
              <a:t>Nivel de texto 2</a:t>
            </a:r>
          </a:p>
          <a:p>
            <a:pPr lvl="2"/>
            <a:r>
              <a:t>Nivel de texto 3</a:t>
            </a:r>
          </a:p>
          <a:p>
            <a:pPr lvl="3"/>
            <a:r>
              <a:t>Nivel de texto 4</a:t>
            </a:r>
          </a:p>
          <a:p>
            <a:pPr lvl="4"/>
            <a:r>
              <a:t>Nivel de texto 5</a:t>
            </a:r>
          </a:p>
        </p:txBody>
      </p:sp>
      <p:sp>
        <p:nvSpPr>
          <p:cNvPr id="211" name="Shape 211"/>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Encabezado de sección">
    <p:spTree>
      <p:nvGrpSpPr>
        <p:cNvPr id="1" name=""/>
        <p:cNvGrpSpPr/>
        <p:nvPr/>
      </p:nvGrpSpPr>
      <p:grpSpPr>
        <a:xfrm>
          <a:off x="0" y="0"/>
          <a:ext cx="0" cy="0"/>
          <a:chOff x="0" y="0"/>
          <a:chExt cx="0" cy="0"/>
        </a:xfrm>
      </p:grpSpPr>
      <p:sp>
        <p:nvSpPr>
          <p:cNvPr id="29" name="Shape 29"/>
          <p:cNvSpPr>
            <a:spLocks noGrp="1"/>
          </p:cNvSpPr>
          <p:nvPr>
            <p:ph type="title"/>
          </p:nvPr>
        </p:nvSpPr>
        <p:spPr>
          <a:xfrm>
            <a:off x="963084" y="4406901"/>
            <a:ext cx="10363201" cy="1362075"/>
          </a:xfrm>
          <a:prstGeom prst="rect">
            <a:avLst/>
          </a:prstGeom>
        </p:spPr>
        <p:txBody>
          <a:bodyPr anchor="t"/>
          <a:lstStyle>
            <a:lvl1pPr algn="l">
              <a:defRPr sz="4000" b="1" cap="all"/>
            </a:lvl1pPr>
          </a:lstStyle>
          <a:p>
            <a:r>
              <a:t>Texto del título</a:t>
            </a:r>
          </a:p>
        </p:txBody>
      </p:sp>
      <p:sp>
        <p:nvSpPr>
          <p:cNvPr id="30" name="Shape 30"/>
          <p:cNvSpPr>
            <a:spLocks noGrp="1"/>
          </p:cNvSpPr>
          <p:nvPr>
            <p:ph type="body" sz="quarter" idx="1"/>
          </p:nvPr>
        </p:nvSpPr>
        <p:spPr>
          <a:xfrm>
            <a:off x="963084" y="2906713"/>
            <a:ext cx="103632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Nivel de texto 1</a:t>
            </a:r>
          </a:p>
          <a:p>
            <a:pPr lvl="1"/>
            <a:r>
              <a:t>Nivel de texto 2</a:t>
            </a:r>
          </a:p>
          <a:p>
            <a:pPr lvl="2"/>
            <a:r>
              <a:t>Nivel de texto 3</a:t>
            </a:r>
          </a:p>
          <a:p>
            <a:pPr lvl="3"/>
            <a:r>
              <a:t>Nivel de texto 4</a:t>
            </a:r>
          </a:p>
          <a:p>
            <a:pPr lvl="4"/>
            <a:r>
              <a:t>Nivel de texto 5</a:t>
            </a:r>
          </a:p>
        </p:txBody>
      </p:sp>
      <p:sp>
        <p:nvSpPr>
          <p:cNvPr id="31" name="Shape 31"/>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Encabezado de sección">
    <p:spTree>
      <p:nvGrpSpPr>
        <p:cNvPr id="1" name=""/>
        <p:cNvGrpSpPr/>
        <p:nvPr/>
      </p:nvGrpSpPr>
      <p:grpSpPr>
        <a:xfrm>
          <a:off x="0" y="0"/>
          <a:ext cx="0" cy="0"/>
          <a:chOff x="0" y="0"/>
          <a:chExt cx="0" cy="0"/>
        </a:xfrm>
      </p:grpSpPr>
      <p:sp>
        <p:nvSpPr>
          <p:cNvPr id="227" name="Shape 227"/>
          <p:cNvSpPr>
            <a:spLocks noGrp="1"/>
          </p:cNvSpPr>
          <p:nvPr>
            <p:ph type="title"/>
          </p:nvPr>
        </p:nvSpPr>
        <p:spPr>
          <a:xfrm>
            <a:off x="831850" y="1709740"/>
            <a:ext cx="10515601" cy="2852737"/>
          </a:xfrm>
          <a:prstGeom prst="rect">
            <a:avLst/>
          </a:prstGeom>
        </p:spPr>
        <p:txBody>
          <a:bodyPr anchor="b"/>
          <a:lstStyle>
            <a:lvl1pPr algn="l" defTabSz="685800">
              <a:lnSpc>
                <a:spcPct val="90000"/>
              </a:lnSpc>
              <a:defRPr sz="4500">
                <a:latin typeface="Calibri Light"/>
                <a:ea typeface="Calibri Light"/>
                <a:cs typeface="Calibri Light"/>
                <a:sym typeface="Calibri Light"/>
              </a:defRPr>
            </a:lvl1pPr>
          </a:lstStyle>
          <a:p>
            <a:r>
              <a:t>Texto del título</a:t>
            </a:r>
          </a:p>
        </p:txBody>
      </p:sp>
      <p:sp>
        <p:nvSpPr>
          <p:cNvPr id="228" name="Shape 228"/>
          <p:cNvSpPr>
            <a:spLocks noGrp="1"/>
          </p:cNvSpPr>
          <p:nvPr>
            <p:ph type="body" sz="quarter" idx="1"/>
          </p:nvPr>
        </p:nvSpPr>
        <p:spPr>
          <a:xfrm>
            <a:off x="831850" y="4589464"/>
            <a:ext cx="10515601" cy="1500188"/>
          </a:xfrm>
          <a:prstGeom prst="rect">
            <a:avLst/>
          </a:prstGeom>
        </p:spPr>
        <p:txBody>
          <a:bodyPr/>
          <a:lstStyle>
            <a:lvl1pPr marL="0" indent="0" defTabSz="685800">
              <a:lnSpc>
                <a:spcPct val="90000"/>
              </a:lnSpc>
              <a:buSzTx/>
              <a:buFontTx/>
              <a:buNone/>
              <a:defRPr sz="1800">
                <a:solidFill>
                  <a:srgbClr val="888888"/>
                </a:solidFill>
              </a:defRPr>
            </a:lvl1pPr>
            <a:lvl2pPr marL="0" indent="342900" defTabSz="685800">
              <a:lnSpc>
                <a:spcPct val="90000"/>
              </a:lnSpc>
              <a:buSzTx/>
              <a:buFontTx/>
              <a:buNone/>
              <a:defRPr sz="1800">
                <a:solidFill>
                  <a:srgbClr val="888888"/>
                </a:solidFill>
              </a:defRPr>
            </a:lvl2pPr>
            <a:lvl3pPr marL="0" indent="685800" defTabSz="685800">
              <a:lnSpc>
                <a:spcPct val="90000"/>
              </a:lnSpc>
              <a:buSzTx/>
              <a:buFontTx/>
              <a:buNone/>
              <a:defRPr sz="1800">
                <a:solidFill>
                  <a:srgbClr val="888888"/>
                </a:solidFill>
              </a:defRPr>
            </a:lvl3pPr>
            <a:lvl4pPr marL="0" indent="1028700" defTabSz="685800">
              <a:lnSpc>
                <a:spcPct val="90000"/>
              </a:lnSpc>
              <a:buSzTx/>
              <a:buFontTx/>
              <a:buNone/>
              <a:defRPr sz="1800">
                <a:solidFill>
                  <a:srgbClr val="888888"/>
                </a:solidFill>
              </a:defRPr>
            </a:lvl4pPr>
            <a:lvl5pPr marL="0" indent="1371600" defTabSz="685800">
              <a:lnSpc>
                <a:spcPct val="90000"/>
              </a:lnSpc>
              <a:buSzTx/>
              <a:buFontTx/>
              <a:buNone/>
              <a:defRPr sz="1800">
                <a:solidFill>
                  <a:srgbClr val="888888"/>
                </a:solidFill>
              </a:defRPr>
            </a:lvl5pPr>
          </a:lstStyle>
          <a:p>
            <a:r>
              <a:t>Nivel de texto 1</a:t>
            </a:r>
          </a:p>
          <a:p>
            <a:pPr lvl="1"/>
            <a:r>
              <a:t>Nivel de texto 2</a:t>
            </a:r>
          </a:p>
          <a:p>
            <a:pPr lvl="2"/>
            <a:r>
              <a:t>Nivel de texto 3</a:t>
            </a:r>
          </a:p>
          <a:p>
            <a:pPr lvl="3"/>
            <a:r>
              <a:t>Nivel de texto 4</a:t>
            </a:r>
          </a:p>
          <a:p>
            <a:pPr lvl="4"/>
            <a:r>
              <a:t>Nivel de texto 5</a:t>
            </a:r>
          </a:p>
        </p:txBody>
      </p:sp>
      <p:sp>
        <p:nvSpPr>
          <p:cNvPr id="229" name="Shape 229"/>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236" name="Shape 236"/>
          <p:cNvSpPr>
            <a:spLocks noGrp="1"/>
          </p:cNvSpPr>
          <p:nvPr>
            <p:ph type="title"/>
          </p:nvPr>
        </p:nvSpPr>
        <p:spPr>
          <a:xfrm>
            <a:off x="838200" y="365125"/>
            <a:ext cx="10515600" cy="1325564"/>
          </a:xfrm>
          <a:prstGeom prst="rect">
            <a:avLst/>
          </a:prstGeom>
        </p:spPr>
        <p:txBody>
          <a:bodyPr/>
          <a:lstStyle>
            <a:lvl1pPr algn="l" defTabSz="685800">
              <a:lnSpc>
                <a:spcPct val="90000"/>
              </a:lnSpc>
              <a:defRPr sz="3300">
                <a:latin typeface="Calibri Light"/>
                <a:ea typeface="Calibri Light"/>
                <a:cs typeface="Calibri Light"/>
                <a:sym typeface="Calibri Light"/>
              </a:defRPr>
            </a:lvl1pPr>
          </a:lstStyle>
          <a:p>
            <a:r>
              <a:t>Texto del título</a:t>
            </a:r>
          </a:p>
        </p:txBody>
      </p:sp>
      <p:sp>
        <p:nvSpPr>
          <p:cNvPr id="237" name="Shape 237"/>
          <p:cNvSpPr>
            <a:spLocks noGrp="1"/>
          </p:cNvSpPr>
          <p:nvPr>
            <p:ph type="body" sz="half" idx="1"/>
          </p:nvPr>
        </p:nvSpPr>
        <p:spPr>
          <a:xfrm>
            <a:off x="838200" y="1825625"/>
            <a:ext cx="5181600" cy="4351338"/>
          </a:xfrm>
          <a:prstGeom prst="rect">
            <a:avLst/>
          </a:prstGeom>
        </p:spPr>
        <p:txBody>
          <a:bodyPr/>
          <a:lstStyle>
            <a:lvl1pPr marL="171450" indent="-171450" defTabSz="685800">
              <a:lnSpc>
                <a:spcPct val="90000"/>
              </a:lnSpc>
              <a:defRPr sz="2100"/>
            </a:lvl1pPr>
            <a:lvl2pPr marL="542925" indent="-200025" defTabSz="685800">
              <a:lnSpc>
                <a:spcPct val="90000"/>
              </a:lnSpc>
              <a:buChar char="•"/>
              <a:defRPr sz="2100"/>
            </a:lvl2pPr>
            <a:lvl3pPr marL="925830" indent="-240030" defTabSz="685800">
              <a:lnSpc>
                <a:spcPct val="90000"/>
              </a:lnSpc>
              <a:defRPr sz="2100"/>
            </a:lvl3pPr>
            <a:lvl4pPr marL="1305657" indent="-276957" defTabSz="685800">
              <a:lnSpc>
                <a:spcPct val="90000"/>
              </a:lnSpc>
              <a:buChar char="•"/>
              <a:defRPr sz="2100"/>
            </a:lvl4pPr>
            <a:lvl5pPr marL="1648557" indent="-276957" defTabSz="685800">
              <a:lnSpc>
                <a:spcPct val="90000"/>
              </a:lnSpc>
              <a:buChar char="•"/>
              <a:defRPr sz="2100"/>
            </a:lvl5pPr>
          </a:lstStyle>
          <a:p>
            <a:r>
              <a:t>Nivel de texto 1</a:t>
            </a:r>
          </a:p>
          <a:p>
            <a:pPr lvl="1"/>
            <a:r>
              <a:t>Nivel de texto 2</a:t>
            </a:r>
          </a:p>
          <a:p>
            <a:pPr lvl="2"/>
            <a:r>
              <a:t>Nivel de texto 3</a:t>
            </a:r>
          </a:p>
          <a:p>
            <a:pPr lvl="3"/>
            <a:r>
              <a:t>Nivel de texto 4</a:t>
            </a:r>
          </a:p>
          <a:p>
            <a:pPr lvl="4"/>
            <a:r>
              <a:t>Nivel de texto 5</a:t>
            </a:r>
          </a:p>
        </p:txBody>
      </p:sp>
      <p:sp>
        <p:nvSpPr>
          <p:cNvPr id="238" name="Shape 238"/>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245" name="Shape 245"/>
          <p:cNvSpPr>
            <a:spLocks noGrp="1"/>
          </p:cNvSpPr>
          <p:nvPr>
            <p:ph type="title"/>
          </p:nvPr>
        </p:nvSpPr>
        <p:spPr>
          <a:xfrm>
            <a:off x="839789" y="365125"/>
            <a:ext cx="10515601" cy="1325564"/>
          </a:xfrm>
          <a:prstGeom prst="rect">
            <a:avLst/>
          </a:prstGeom>
        </p:spPr>
        <p:txBody>
          <a:bodyPr/>
          <a:lstStyle>
            <a:lvl1pPr algn="l" defTabSz="685800">
              <a:lnSpc>
                <a:spcPct val="90000"/>
              </a:lnSpc>
              <a:defRPr sz="3300">
                <a:latin typeface="Calibri Light"/>
                <a:ea typeface="Calibri Light"/>
                <a:cs typeface="Calibri Light"/>
                <a:sym typeface="Calibri Light"/>
              </a:defRPr>
            </a:lvl1pPr>
          </a:lstStyle>
          <a:p>
            <a:r>
              <a:t>Texto del título</a:t>
            </a:r>
          </a:p>
        </p:txBody>
      </p:sp>
      <p:sp>
        <p:nvSpPr>
          <p:cNvPr id="246" name="Shape 246"/>
          <p:cNvSpPr>
            <a:spLocks noGrp="1"/>
          </p:cNvSpPr>
          <p:nvPr>
            <p:ph type="body" sz="quarter" idx="1"/>
          </p:nvPr>
        </p:nvSpPr>
        <p:spPr>
          <a:xfrm>
            <a:off x="839789" y="1681164"/>
            <a:ext cx="5157788" cy="823913"/>
          </a:xfrm>
          <a:prstGeom prst="rect">
            <a:avLst/>
          </a:prstGeom>
        </p:spPr>
        <p:txBody>
          <a:bodyPr anchor="b"/>
          <a:lstStyle>
            <a:lvl1pPr marL="0" indent="0" defTabSz="685800">
              <a:lnSpc>
                <a:spcPct val="90000"/>
              </a:lnSpc>
              <a:buSzTx/>
              <a:buFontTx/>
              <a:buNone/>
              <a:defRPr sz="1800" b="1"/>
            </a:lvl1pPr>
            <a:lvl2pPr marL="0" indent="342900" defTabSz="685800">
              <a:lnSpc>
                <a:spcPct val="90000"/>
              </a:lnSpc>
              <a:buSzTx/>
              <a:buFontTx/>
              <a:buNone/>
              <a:defRPr sz="1800" b="1"/>
            </a:lvl2pPr>
            <a:lvl3pPr marL="0" indent="685800" defTabSz="685800">
              <a:lnSpc>
                <a:spcPct val="90000"/>
              </a:lnSpc>
              <a:buSzTx/>
              <a:buFontTx/>
              <a:buNone/>
              <a:defRPr sz="1800" b="1"/>
            </a:lvl3pPr>
            <a:lvl4pPr marL="0" indent="1028700" defTabSz="685800">
              <a:lnSpc>
                <a:spcPct val="90000"/>
              </a:lnSpc>
              <a:buSzTx/>
              <a:buFontTx/>
              <a:buNone/>
              <a:defRPr sz="1800" b="1"/>
            </a:lvl4pPr>
            <a:lvl5pPr marL="0" indent="1371600" defTabSz="685800">
              <a:lnSpc>
                <a:spcPct val="90000"/>
              </a:lnSpc>
              <a:buSzTx/>
              <a:buFontTx/>
              <a:buNone/>
              <a:defRPr sz="1800" b="1"/>
            </a:lvl5pPr>
          </a:lstStyle>
          <a:p>
            <a:r>
              <a:t>Nivel de texto 1</a:t>
            </a:r>
          </a:p>
          <a:p>
            <a:pPr lvl="1"/>
            <a:r>
              <a:t>Nivel de texto 2</a:t>
            </a:r>
          </a:p>
          <a:p>
            <a:pPr lvl="2"/>
            <a:r>
              <a:t>Nivel de texto 3</a:t>
            </a:r>
          </a:p>
          <a:p>
            <a:pPr lvl="3"/>
            <a:r>
              <a:t>Nivel de texto 4</a:t>
            </a:r>
          </a:p>
          <a:p>
            <a:pPr lvl="4"/>
            <a:r>
              <a:t>Nivel de texto 5</a:t>
            </a:r>
          </a:p>
        </p:txBody>
      </p:sp>
      <p:sp>
        <p:nvSpPr>
          <p:cNvPr id="247" name="Shape 247"/>
          <p:cNvSpPr>
            <a:spLocks noGrp="1"/>
          </p:cNvSpPr>
          <p:nvPr>
            <p:ph type="body" sz="quarter" idx="13"/>
          </p:nvPr>
        </p:nvSpPr>
        <p:spPr>
          <a:xfrm>
            <a:off x="6172200" y="1681164"/>
            <a:ext cx="5183189" cy="823913"/>
          </a:xfrm>
          <a:prstGeom prst="rect">
            <a:avLst/>
          </a:prstGeom>
        </p:spPr>
        <p:txBody>
          <a:bodyPr anchor="b"/>
          <a:lstStyle>
            <a:lvl1pPr marL="0" indent="0" defTabSz="685800">
              <a:lnSpc>
                <a:spcPct val="90000"/>
              </a:lnSpc>
              <a:buSzTx/>
              <a:buFontTx/>
              <a:buNone/>
              <a:defRPr sz="1800" b="1"/>
            </a:lvl1pPr>
          </a:lstStyle>
          <a:p>
            <a:pPr marL="0" indent="0" defTabSz="685800">
              <a:lnSpc>
                <a:spcPct val="90000"/>
              </a:lnSpc>
              <a:buSzTx/>
              <a:buFontTx/>
              <a:buNone/>
              <a:defRPr sz="1800" b="1"/>
            </a:pPr>
            <a:endParaRPr/>
          </a:p>
        </p:txBody>
      </p:sp>
      <p:sp>
        <p:nvSpPr>
          <p:cNvPr id="248" name="Shape 248"/>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Solo el título">
    <p:spTree>
      <p:nvGrpSpPr>
        <p:cNvPr id="1" name=""/>
        <p:cNvGrpSpPr/>
        <p:nvPr/>
      </p:nvGrpSpPr>
      <p:grpSpPr>
        <a:xfrm>
          <a:off x="0" y="0"/>
          <a:ext cx="0" cy="0"/>
          <a:chOff x="0" y="0"/>
          <a:chExt cx="0" cy="0"/>
        </a:xfrm>
      </p:grpSpPr>
      <p:sp>
        <p:nvSpPr>
          <p:cNvPr id="255" name="Shape 255"/>
          <p:cNvSpPr>
            <a:spLocks noGrp="1"/>
          </p:cNvSpPr>
          <p:nvPr>
            <p:ph type="title"/>
          </p:nvPr>
        </p:nvSpPr>
        <p:spPr>
          <a:xfrm>
            <a:off x="838200" y="365125"/>
            <a:ext cx="10515600" cy="1325564"/>
          </a:xfrm>
          <a:prstGeom prst="rect">
            <a:avLst/>
          </a:prstGeom>
        </p:spPr>
        <p:txBody>
          <a:bodyPr/>
          <a:lstStyle>
            <a:lvl1pPr algn="l" defTabSz="685800">
              <a:lnSpc>
                <a:spcPct val="90000"/>
              </a:lnSpc>
              <a:defRPr sz="3300">
                <a:latin typeface="Calibri Light"/>
                <a:ea typeface="Calibri Light"/>
                <a:cs typeface="Calibri Light"/>
                <a:sym typeface="Calibri Light"/>
              </a:defRPr>
            </a:lvl1pPr>
          </a:lstStyle>
          <a:p>
            <a:r>
              <a:t>Texto del título</a:t>
            </a:r>
          </a:p>
        </p:txBody>
      </p:sp>
      <p:sp>
        <p:nvSpPr>
          <p:cNvPr id="256" name="Shape 256"/>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263" name="Shape 263"/>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Contenido con título">
    <p:spTree>
      <p:nvGrpSpPr>
        <p:cNvPr id="1" name=""/>
        <p:cNvGrpSpPr/>
        <p:nvPr/>
      </p:nvGrpSpPr>
      <p:grpSpPr>
        <a:xfrm>
          <a:off x="0" y="0"/>
          <a:ext cx="0" cy="0"/>
          <a:chOff x="0" y="0"/>
          <a:chExt cx="0" cy="0"/>
        </a:xfrm>
      </p:grpSpPr>
      <p:sp>
        <p:nvSpPr>
          <p:cNvPr id="270" name="Shape 270"/>
          <p:cNvSpPr>
            <a:spLocks noGrp="1"/>
          </p:cNvSpPr>
          <p:nvPr>
            <p:ph type="title"/>
          </p:nvPr>
        </p:nvSpPr>
        <p:spPr>
          <a:xfrm>
            <a:off x="839788" y="457200"/>
            <a:ext cx="3932237" cy="1600200"/>
          </a:xfrm>
          <a:prstGeom prst="rect">
            <a:avLst/>
          </a:prstGeom>
        </p:spPr>
        <p:txBody>
          <a:bodyPr anchor="b"/>
          <a:lstStyle>
            <a:lvl1pPr algn="l" defTabSz="685800">
              <a:lnSpc>
                <a:spcPct val="90000"/>
              </a:lnSpc>
              <a:defRPr sz="2400">
                <a:latin typeface="Calibri Light"/>
                <a:ea typeface="Calibri Light"/>
                <a:cs typeface="Calibri Light"/>
                <a:sym typeface="Calibri Light"/>
              </a:defRPr>
            </a:lvl1pPr>
          </a:lstStyle>
          <a:p>
            <a:r>
              <a:t>Texto del título</a:t>
            </a:r>
          </a:p>
        </p:txBody>
      </p:sp>
      <p:sp>
        <p:nvSpPr>
          <p:cNvPr id="271" name="Shape 271"/>
          <p:cNvSpPr>
            <a:spLocks noGrp="1"/>
          </p:cNvSpPr>
          <p:nvPr>
            <p:ph type="body" sz="half" idx="1"/>
          </p:nvPr>
        </p:nvSpPr>
        <p:spPr>
          <a:xfrm>
            <a:off x="5183189" y="987425"/>
            <a:ext cx="6172201" cy="4873626"/>
          </a:xfrm>
          <a:prstGeom prst="rect">
            <a:avLst/>
          </a:prstGeom>
        </p:spPr>
        <p:txBody>
          <a:bodyPr/>
          <a:lstStyle>
            <a:lvl1pPr marL="171450" indent="-171450" defTabSz="685800">
              <a:lnSpc>
                <a:spcPct val="90000"/>
              </a:lnSpc>
              <a:defRPr sz="2400"/>
            </a:lvl1pPr>
            <a:lvl2pPr marL="538842" indent="-195942" defTabSz="685800">
              <a:lnSpc>
                <a:spcPct val="90000"/>
              </a:lnSpc>
              <a:buChar char="•"/>
              <a:defRPr sz="2400"/>
            </a:lvl2pPr>
            <a:lvl3pPr marL="914400" indent="-228600" defTabSz="685800">
              <a:lnSpc>
                <a:spcPct val="90000"/>
              </a:lnSpc>
              <a:defRPr sz="2400"/>
            </a:lvl3pPr>
            <a:lvl4pPr marL="1303019" indent="-274319" defTabSz="685800">
              <a:lnSpc>
                <a:spcPct val="90000"/>
              </a:lnSpc>
              <a:buChar char="•"/>
              <a:defRPr sz="2400"/>
            </a:lvl4pPr>
            <a:lvl5pPr marL="1645920" indent="-274320" defTabSz="685800">
              <a:lnSpc>
                <a:spcPct val="90000"/>
              </a:lnSpc>
              <a:buChar char="•"/>
              <a:defRPr sz="2400"/>
            </a:lvl5pPr>
          </a:lstStyle>
          <a:p>
            <a:r>
              <a:t>Nivel de texto 1</a:t>
            </a:r>
          </a:p>
          <a:p>
            <a:pPr lvl="1"/>
            <a:r>
              <a:t>Nivel de texto 2</a:t>
            </a:r>
          </a:p>
          <a:p>
            <a:pPr lvl="2"/>
            <a:r>
              <a:t>Nivel de texto 3</a:t>
            </a:r>
          </a:p>
          <a:p>
            <a:pPr lvl="3"/>
            <a:r>
              <a:t>Nivel de texto 4</a:t>
            </a:r>
          </a:p>
          <a:p>
            <a:pPr lvl="4"/>
            <a:r>
              <a:t>Nivel de texto 5</a:t>
            </a:r>
          </a:p>
        </p:txBody>
      </p:sp>
      <p:sp>
        <p:nvSpPr>
          <p:cNvPr id="272" name="Shape 272"/>
          <p:cNvSpPr>
            <a:spLocks noGrp="1"/>
          </p:cNvSpPr>
          <p:nvPr>
            <p:ph type="body" sz="quarter" idx="13"/>
          </p:nvPr>
        </p:nvSpPr>
        <p:spPr>
          <a:xfrm>
            <a:off x="839787" y="2057400"/>
            <a:ext cx="3932240" cy="3811588"/>
          </a:xfrm>
          <a:prstGeom prst="rect">
            <a:avLst/>
          </a:prstGeom>
        </p:spPr>
        <p:txBody>
          <a:bodyPr/>
          <a:lstStyle>
            <a:lvl1pPr marL="0" indent="0" defTabSz="685800">
              <a:lnSpc>
                <a:spcPct val="90000"/>
              </a:lnSpc>
              <a:buSzTx/>
              <a:buFontTx/>
              <a:buNone/>
              <a:defRPr sz="1200"/>
            </a:lvl1pPr>
          </a:lstStyle>
          <a:p>
            <a:pPr marL="0" indent="0" defTabSz="685800">
              <a:lnSpc>
                <a:spcPct val="90000"/>
              </a:lnSpc>
              <a:buSzTx/>
              <a:buFontTx/>
              <a:buNone/>
              <a:defRPr sz="1200"/>
            </a:pPr>
            <a:endParaRPr/>
          </a:p>
        </p:txBody>
      </p:sp>
      <p:sp>
        <p:nvSpPr>
          <p:cNvPr id="273" name="Shape 273"/>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Imagen con título">
    <p:spTree>
      <p:nvGrpSpPr>
        <p:cNvPr id="1" name=""/>
        <p:cNvGrpSpPr/>
        <p:nvPr/>
      </p:nvGrpSpPr>
      <p:grpSpPr>
        <a:xfrm>
          <a:off x="0" y="0"/>
          <a:ext cx="0" cy="0"/>
          <a:chOff x="0" y="0"/>
          <a:chExt cx="0" cy="0"/>
        </a:xfrm>
      </p:grpSpPr>
      <p:sp>
        <p:nvSpPr>
          <p:cNvPr id="280" name="Shape 280"/>
          <p:cNvSpPr>
            <a:spLocks noGrp="1"/>
          </p:cNvSpPr>
          <p:nvPr>
            <p:ph type="title"/>
          </p:nvPr>
        </p:nvSpPr>
        <p:spPr>
          <a:xfrm>
            <a:off x="839788" y="457200"/>
            <a:ext cx="3932237" cy="1600200"/>
          </a:xfrm>
          <a:prstGeom prst="rect">
            <a:avLst/>
          </a:prstGeom>
        </p:spPr>
        <p:txBody>
          <a:bodyPr anchor="b"/>
          <a:lstStyle>
            <a:lvl1pPr algn="l" defTabSz="685800">
              <a:lnSpc>
                <a:spcPct val="90000"/>
              </a:lnSpc>
              <a:defRPr sz="2400">
                <a:latin typeface="Calibri Light"/>
                <a:ea typeface="Calibri Light"/>
                <a:cs typeface="Calibri Light"/>
                <a:sym typeface="Calibri Light"/>
              </a:defRPr>
            </a:lvl1pPr>
          </a:lstStyle>
          <a:p>
            <a:r>
              <a:t>Texto del título</a:t>
            </a:r>
          </a:p>
        </p:txBody>
      </p:sp>
      <p:sp>
        <p:nvSpPr>
          <p:cNvPr id="281" name="Shape 281"/>
          <p:cNvSpPr>
            <a:spLocks noGrp="1"/>
          </p:cNvSpPr>
          <p:nvPr>
            <p:ph type="pic" sz="half" idx="13"/>
          </p:nvPr>
        </p:nvSpPr>
        <p:spPr>
          <a:xfrm>
            <a:off x="5183189" y="987425"/>
            <a:ext cx="6172201" cy="4873626"/>
          </a:xfrm>
          <a:prstGeom prst="rect">
            <a:avLst/>
          </a:prstGeom>
        </p:spPr>
        <p:txBody>
          <a:bodyPr lIns="91439" rIns="91439">
            <a:noAutofit/>
          </a:bodyPr>
          <a:lstStyle/>
          <a:p>
            <a:endParaRPr/>
          </a:p>
        </p:txBody>
      </p:sp>
      <p:sp>
        <p:nvSpPr>
          <p:cNvPr id="282" name="Shape 282"/>
          <p:cNvSpPr>
            <a:spLocks noGrp="1"/>
          </p:cNvSpPr>
          <p:nvPr>
            <p:ph type="body" sz="quarter" idx="1"/>
          </p:nvPr>
        </p:nvSpPr>
        <p:spPr>
          <a:xfrm>
            <a:off x="839788" y="2057400"/>
            <a:ext cx="3932237" cy="3811588"/>
          </a:xfrm>
          <a:prstGeom prst="rect">
            <a:avLst/>
          </a:prstGeom>
        </p:spPr>
        <p:txBody>
          <a:bodyPr/>
          <a:lstStyle>
            <a:lvl1pPr marL="0" indent="0" defTabSz="685800">
              <a:lnSpc>
                <a:spcPct val="90000"/>
              </a:lnSpc>
              <a:buSzTx/>
              <a:buFontTx/>
              <a:buNone/>
              <a:defRPr sz="1200"/>
            </a:lvl1pPr>
            <a:lvl2pPr marL="0" indent="342900" defTabSz="685800">
              <a:lnSpc>
                <a:spcPct val="90000"/>
              </a:lnSpc>
              <a:buSzTx/>
              <a:buFontTx/>
              <a:buNone/>
              <a:defRPr sz="1200"/>
            </a:lvl2pPr>
            <a:lvl3pPr marL="0" indent="685800" defTabSz="685800">
              <a:lnSpc>
                <a:spcPct val="90000"/>
              </a:lnSpc>
              <a:buSzTx/>
              <a:buFontTx/>
              <a:buNone/>
              <a:defRPr sz="1200"/>
            </a:lvl3pPr>
            <a:lvl4pPr marL="0" indent="1028700" defTabSz="685800">
              <a:lnSpc>
                <a:spcPct val="90000"/>
              </a:lnSpc>
              <a:buSzTx/>
              <a:buFontTx/>
              <a:buNone/>
              <a:defRPr sz="1200"/>
            </a:lvl4pPr>
            <a:lvl5pPr marL="0" indent="1371600" defTabSz="685800">
              <a:lnSpc>
                <a:spcPct val="90000"/>
              </a:lnSpc>
              <a:buSzTx/>
              <a:buFontTx/>
              <a:buNone/>
              <a:defRPr sz="1200"/>
            </a:lvl5pPr>
          </a:lstStyle>
          <a:p>
            <a:r>
              <a:t>Nivel de texto 1</a:t>
            </a:r>
          </a:p>
          <a:p>
            <a:pPr lvl="1"/>
            <a:r>
              <a:t>Nivel de texto 2</a:t>
            </a:r>
          </a:p>
          <a:p>
            <a:pPr lvl="2"/>
            <a:r>
              <a:t>Nivel de texto 3</a:t>
            </a:r>
          </a:p>
          <a:p>
            <a:pPr lvl="3"/>
            <a:r>
              <a:t>Nivel de texto 4</a:t>
            </a:r>
          </a:p>
          <a:p>
            <a:pPr lvl="4"/>
            <a:r>
              <a:t>Nivel de texto 5</a:t>
            </a:r>
          </a:p>
        </p:txBody>
      </p:sp>
      <p:sp>
        <p:nvSpPr>
          <p:cNvPr id="283" name="Shape 283"/>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Título y texto vertical">
    <p:spTree>
      <p:nvGrpSpPr>
        <p:cNvPr id="1" name=""/>
        <p:cNvGrpSpPr/>
        <p:nvPr/>
      </p:nvGrpSpPr>
      <p:grpSpPr>
        <a:xfrm>
          <a:off x="0" y="0"/>
          <a:ext cx="0" cy="0"/>
          <a:chOff x="0" y="0"/>
          <a:chExt cx="0" cy="0"/>
        </a:xfrm>
      </p:grpSpPr>
      <p:sp>
        <p:nvSpPr>
          <p:cNvPr id="290" name="Shape 290"/>
          <p:cNvSpPr>
            <a:spLocks noGrp="1"/>
          </p:cNvSpPr>
          <p:nvPr>
            <p:ph type="title"/>
          </p:nvPr>
        </p:nvSpPr>
        <p:spPr>
          <a:xfrm>
            <a:off x="838200" y="365125"/>
            <a:ext cx="10515600" cy="1325564"/>
          </a:xfrm>
          <a:prstGeom prst="rect">
            <a:avLst/>
          </a:prstGeom>
        </p:spPr>
        <p:txBody>
          <a:bodyPr/>
          <a:lstStyle>
            <a:lvl1pPr algn="l" defTabSz="685800">
              <a:lnSpc>
                <a:spcPct val="90000"/>
              </a:lnSpc>
              <a:defRPr sz="3300">
                <a:latin typeface="Calibri Light"/>
                <a:ea typeface="Calibri Light"/>
                <a:cs typeface="Calibri Light"/>
                <a:sym typeface="Calibri Light"/>
              </a:defRPr>
            </a:lvl1pPr>
          </a:lstStyle>
          <a:p>
            <a:r>
              <a:t>Texto del título</a:t>
            </a:r>
          </a:p>
        </p:txBody>
      </p:sp>
      <p:sp>
        <p:nvSpPr>
          <p:cNvPr id="291" name="Shape 291"/>
          <p:cNvSpPr>
            <a:spLocks noGrp="1"/>
          </p:cNvSpPr>
          <p:nvPr>
            <p:ph type="body" idx="1"/>
          </p:nvPr>
        </p:nvSpPr>
        <p:spPr>
          <a:xfrm>
            <a:off x="838200" y="1825625"/>
            <a:ext cx="10515600" cy="4351338"/>
          </a:xfrm>
          <a:prstGeom prst="rect">
            <a:avLst/>
          </a:prstGeom>
        </p:spPr>
        <p:txBody>
          <a:bodyPr/>
          <a:lstStyle>
            <a:lvl1pPr marL="171450" indent="-171450" defTabSz="685800">
              <a:lnSpc>
                <a:spcPct val="90000"/>
              </a:lnSpc>
              <a:defRPr sz="2100"/>
            </a:lvl1pPr>
            <a:lvl2pPr marL="542925" indent="-200025" defTabSz="685800">
              <a:lnSpc>
                <a:spcPct val="90000"/>
              </a:lnSpc>
              <a:buChar char="•"/>
              <a:defRPr sz="2100"/>
            </a:lvl2pPr>
            <a:lvl3pPr marL="925830" indent="-240030" defTabSz="685800">
              <a:lnSpc>
                <a:spcPct val="90000"/>
              </a:lnSpc>
              <a:defRPr sz="2100"/>
            </a:lvl3pPr>
            <a:lvl4pPr marL="1305657" indent="-276957" defTabSz="685800">
              <a:lnSpc>
                <a:spcPct val="90000"/>
              </a:lnSpc>
              <a:buChar char="•"/>
              <a:defRPr sz="2100"/>
            </a:lvl4pPr>
            <a:lvl5pPr marL="1648557" indent="-276957" defTabSz="685800">
              <a:lnSpc>
                <a:spcPct val="90000"/>
              </a:lnSpc>
              <a:buChar char="•"/>
              <a:defRPr sz="2100"/>
            </a:lvl5pPr>
          </a:lstStyle>
          <a:p>
            <a:r>
              <a:t>Nivel de texto 1</a:t>
            </a:r>
          </a:p>
          <a:p>
            <a:pPr lvl="1"/>
            <a:r>
              <a:t>Nivel de texto 2</a:t>
            </a:r>
          </a:p>
          <a:p>
            <a:pPr lvl="2"/>
            <a:r>
              <a:t>Nivel de texto 3</a:t>
            </a:r>
          </a:p>
          <a:p>
            <a:pPr lvl="3"/>
            <a:r>
              <a:t>Nivel de texto 4</a:t>
            </a:r>
          </a:p>
          <a:p>
            <a:pPr lvl="4"/>
            <a:r>
              <a:t>Nivel de texto 5</a:t>
            </a:r>
          </a:p>
        </p:txBody>
      </p:sp>
      <p:sp>
        <p:nvSpPr>
          <p:cNvPr id="292" name="Shape 292"/>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ítulo vertical y texto">
    <p:spTree>
      <p:nvGrpSpPr>
        <p:cNvPr id="1" name=""/>
        <p:cNvGrpSpPr/>
        <p:nvPr/>
      </p:nvGrpSpPr>
      <p:grpSpPr>
        <a:xfrm>
          <a:off x="0" y="0"/>
          <a:ext cx="0" cy="0"/>
          <a:chOff x="0" y="0"/>
          <a:chExt cx="0" cy="0"/>
        </a:xfrm>
      </p:grpSpPr>
      <p:sp>
        <p:nvSpPr>
          <p:cNvPr id="299" name="Shape 299"/>
          <p:cNvSpPr>
            <a:spLocks noGrp="1"/>
          </p:cNvSpPr>
          <p:nvPr>
            <p:ph type="title"/>
          </p:nvPr>
        </p:nvSpPr>
        <p:spPr>
          <a:xfrm>
            <a:off x="8724901" y="365125"/>
            <a:ext cx="2628900" cy="5811838"/>
          </a:xfrm>
          <a:prstGeom prst="rect">
            <a:avLst/>
          </a:prstGeom>
        </p:spPr>
        <p:txBody>
          <a:bodyPr/>
          <a:lstStyle>
            <a:lvl1pPr algn="l" defTabSz="685800">
              <a:lnSpc>
                <a:spcPct val="90000"/>
              </a:lnSpc>
              <a:defRPr sz="3300">
                <a:latin typeface="Calibri Light"/>
                <a:ea typeface="Calibri Light"/>
                <a:cs typeface="Calibri Light"/>
                <a:sym typeface="Calibri Light"/>
              </a:defRPr>
            </a:lvl1pPr>
          </a:lstStyle>
          <a:p>
            <a:r>
              <a:t>Texto del título</a:t>
            </a:r>
          </a:p>
        </p:txBody>
      </p:sp>
      <p:sp>
        <p:nvSpPr>
          <p:cNvPr id="300" name="Shape 300"/>
          <p:cNvSpPr>
            <a:spLocks noGrp="1"/>
          </p:cNvSpPr>
          <p:nvPr>
            <p:ph type="body" idx="1"/>
          </p:nvPr>
        </p:nvSpPr>
        <p:spPr>
          <a:xfrm>
            <a:off x="838201" y="365125"/>
            <a:ext cx="7734300" cy="5811838"/>
          </a:xfrm>
          <a:prstGeom prst="rect">
            <a:avLst/>
          </a:prstGeom>
        </p:spPr>
        <p:txBody>
          <a:bodyPr/>
          <a:lstStyle>
            <a:lvl1pPr marL="171450" indent="-171450" defTabSz="685800">
              <a:lnSpc>
                <a:spcPct val="90000"/>
              </a:lnSpc>
              <a:defRPr sz="2100"/>
            </a:lvl1pPr>
            <a:lvl2pPr marL="542925" indent="-200025" defTabSz="685800">
              <a:lnSpc>
                <a:spcPct val="90000"/>
              </a:lnSpc>
              <a:buChar char="•"/>
              <a:defRPr sz="2100"/>
            </a:lvl2pPr>
            <a:lvl3pPr marL="925830" indent="-240030" defTabSz="685800">
              <a:lnSpc>
                <a:spcPct val="90000"/>
              </a:lnSpc>
              <a:defRPr sz="2100"/>
            </a:lvl3pPr>
            <a:lvl4pPr marL="1305657" indent="-276957" defTabSz="685800">
              <a:lnSpc>
                <a:spcPct val="90000"/>
              </a:lnSpc>
              <a:buChar char="•"/>
              <a:defRPr sz="2100"/>
            </a:lvl4pPr>
            <a:lvl5pPr marL="1648557" indent="-276957" defTabSz="685800">
              <a:lnSpc>
                <a:spcPct val="90000"/>
              </a:lnSpc>
              <a:buChar char="•"/>
              <a:defRPr sz="2100"/>
            </a:lvl5pPr>
          </a:lstStyle>
          <a:p>
            <a:r>
              <a:t>Nivel de texto 1</a:t>
            </a:r>
          </a:p>
          <a:p>
            <a:pPr lvl="1"/>
            <a:r>
              <a:t>Nivel de texto 2</a:t>
            </a:r>
          </a:p>
          <a:p>
            <a:pPr lvl="2"/>
            <a:r>
              <a:t>Nivel de texto 3</a:t>
            </a:r>
          </a:p>
          <a:p>
            <a:pPr lvl="3"/>
            <a:r>
              <a:t>Nivel de texto 4</a:t>
            </a:r>
          </a:p>
          <a:p>
            <a:pPr lvl="4"/>
            <a:r>
              <a:t>Nivel de texto 5</a:t>
            </a:r>
          </a:p>
        </p:txBody>
      </p:sp>
      <p:sp>
        <p:nvSpPr>
          <p:cNvPr id="301" name="Shape 301"/>
          <p:cNvSpPr>
            <a:spLocks noGrp="1"/>
          </p:cNvSpPr>
          <p:nvPr>
            <p:ph type="sldNum" sz="quarter" idx="2"/>
          </p:nvPr>
        </p:nvSpPr>
        <p:spPr>
          <a:xfrm>
            <a:off x="11062699" y="6423500"/>
            <a:ext cx="291103" cy="230832"/>
          </a:xfrm>
          <a:prstGeom prst="rect">
            <a:avLst/>
          </a:prstGeom>
        </p:spPr>
        <p:txBody>
          <a:bodyPr/>
          <a:lstStyle>
            <a:lvl1pPr>
              <a:defRPr sz="900"/>
            </a:lvl1pPr>
          </a:lstStyle>
          <a:p>
            <a:fld id="{86CB4B4D-7CA3-9044-876B-883B54F8677D}" type="slidenum">
              <a:t>‹Nº›</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Diapositiva de título">
    <p:spTree>
      <p:nvGrpSpPr>
        <p:cNvPr id="1" name=""/>
        <p:cNvGrpSpPr/>
        <p:nvPr/>
      </p:nvGrpSpPr>
      <p:grpSpPr>
        <a:xfrm>
          <a:off x="0" y="0"/>
          <a:ext cx="0" cy="0"/>
          <a:chOff x="0" y="0"/>
          <a:chExt cx="0" cy="0"/>
        </a:xfrm>
      </p:grpSpPr>
      <p:sp>
        <p:nvSpPr>
          <p:cNvPr id="308" name="Shape 308"/>
          <p:cNvSpPr/>
          <p:nvPr/>
        </p:nvSpPr>
        <p:spPr>
          <a:xfrm>
            <a:off x="3177" y="6400800"/>
            <a:ext cx="12188825" cy="457200"/>
          </a:xfrm>
          <a:prstGeom prst="rect">
            <a:avLst/>
          </a:prstGeom>
          <a:solidFill>
            <a:srgbClr val="BD582C"/>
          </a:solidFill>
          <a:ln w="12700">
            <a:miter lim="400000"/>
          </a:ln>
        </p:spPr>
        <p:txBody>
          <a:bodyPr lIns="45719" rIns="45719"/>
          <a:lstStyle/>
          <a:p>
            <a:endParaRPr sz="1800"/>
          </a:p>
        </p:txBody>
      </p:sp>
      <p:sp>
        <p:nvSpPr>
          <p:cNvPr id="309" name="Shape 309"/>
          <p:cNvSpPr/>
          <p:nvPr/>
        </p:nvSpPr>
        <p:spPr>
          <a:xfrm>
            <a:off x="17" y="6334317"/>
            <a:ext cx="12188825" cy="64009"/>
          </a:xfrm>
          <a:prstGeom prst="rect">
            <a:avLst/>
          </a:prstGeom>
          <a:solidFill>
            <a:srgbClr val="E48312"/>
          </a:solidFill>
          <a:ln w="12700">
            <a:miter lim="400000"/>
          </a:ln>
        </p:spPr>
        <p:txBody>
          <a:bodyPr lIns="45719" rIns="45719"/>
          <a:lstStyle/>
          <a:p>
            <a:endParaRPr sz="1800"/>
          </a:p>
        </p:txBody>
      </p:sp>
      <p:sp>
        <p:nvSpPr>
          <p:cNvPr id="310" name="Shape 310"/>
          <p:cNvSpPr>
            <a:spLocks noGrp="1"/>
          </p:cNvSpPr>
          <p:nvPr>
            <p:ph type="title"/>
          </p:nvPr>
        </p:nvSpPr>
        <p:spPr>
          <a:xfrm>
            <a:off x="1097281" y="758952"/>
            <a:ext cx="10058401" cy="3566161"/>
          </a:xfrm>
          <a:prstGeom prst="rect">
            <a:avLst/>
          </a:prstGeom>
        </p:spPr>
        <p:txBody>
          <a:bodyPr anchor="b"/>
          <a:lstStyle>
            <a:lvl1pPr algn="l" defTabSz="685800">
              <a:lnSpc>
                <a:spcPct val="85000"/>
              </a:lnSpc>
              <a:defRPr sz="6000" spc="-38">
                <a:solidFill>
                  <a:srgbClr val="262626"/>
                </a:solidFill>
                <a:latin typeface="Calibri Light"/>
                <a:ea typeface="Calibri Light"/>
                <a:cs typeface="Calibri Light"/>
                <a:sym typeface="Calibri Light"/>
              </a:defRPr>
            </a:lvl1pPr>
          </a:lstStyle>
          <a:p>
            <a:r>
              <a:t>Texto del título</a:t>
            </a:r>
          </a:p>
        </p:txBody>
      </p:sp>
      <p:sp>
        <p:nvSpPr>
          <p:cNvPr id="311" name="Shape 311"/>
          <p:cNvSpPr>
            <a:spLocks noGrp="1"/>
          </p:cNvSpPr>
          <p:nvPr>
            <p:ph type="body" sz="quarter" idx="1"/>
          </p:nvPr>
        </p:nvSpPr>
        <p:spPr>
          <a:xfrm>
            <a:off x="1100051" y="4455620"/>
            <a:ext cx="10058401" cy="1143001"/>
          </a:xfrm>
          <a:prstGeom prst="rect">
            <a:avLst/>
          </a:prstGeom>
        </p:spPr>
        <p:txBody>
          <a:bodyPr/>
          <a:lstStyle>
            <a:lvl1pPr marL="0" indent="0" defTabSz="685800">
              <a:lnSpc>
                <a:spcPct val="90000"/>
              </a:lnSpc>
              <a:spcBef>
                <a:spcPts val="900"/>
              </a:spcBef>
              <a:buSzTx/>
              <a:buFontTx/>
              <a:buNone/>
              <a:defRPr sz="1800" cap="all" spc="150">
                <a:solidFill>
                  <a:srgbClr val="637052"/>
                </a:solidFill>
                <a:latin typeface="Calibri Light"/>
                <a:ea typeface="Calibri Light"/>
                <a:cs typeface="Calibri Light"/>
                <a:sym typeface="Calibri Light"/>
              </a:defRPr>
            </a:lvl1pPr>
            <a:lvl2pPr marL="0" indent="342900" defTabSz="685800">
              <a:lnSpc>
                <a:spcPct val="90000"/>
              </a:lnSpc>
              <a:spcBef>
                <a:spcPts val="900"/>
              </a:spcBef>
              <a:buSzTx/>
              <a:buFontTx/>
              <a:buNone/>
              <a:defRPr sz="1800" cap="all" spc="150">
                <a:solidFill>
                  <a:srgbClr val="637052"/>
                </a:solidFill>
                <a:latin typeface="Calibri Light"/>
                <a:ea typeface="Calibri Light"/>
                <a:cs typeface="Calibri Light"/>
                <a:sym typeface="Calibri Light"/>
              </a:defRPr>
            </a:lvl2pPr>
            <a:lvl3pPr marL="0" indent="685800" defTabSz="685800">
              <a:lnSpc>
                <a:spcPct val="90000"/>
              </a:lnSpc>
              <a:spcBef>
                <a:spcPts val="900"/>
              </a:spcBef>
              <a:buSzTx/>
              <a:buFontTx/>
              <a:buNone/>
              <a:defRPr sz="1800" cap="all" spc="150">
                <a:solidFill>
                  <a:srgbClr val="637052"/>
                </a:solidFill>
                <a:latin typeface="Calibri Light"/>
                <a:ea typeface="Calibri Light"/>
                <a:cs typeface="Calibri Light"/>
                <a:sym typeface="Calibri Light"/>
              </a:defRPr>
            </a:lvl3pPr>
            <a:lvl4pPr marL="0" indent="1028700" defTabSz="685800">
              <a:lnSpc>
                <a:spcPct val="90000"/>
              </a:lnSpc>
              <a:spcBef>
                <a:spcPts val="900"/>
              </a:spcBef>
              <a:buSzTx/>
              <a:buFontTx/>
              <a:buNone/>
              <a:defRPr sz="1800" cap="all" spc="150">
                <a:solidFill>
                  <a:srgbClr val="637052"/>
                </a:solidFill>
                <a:latin typeface="Calibri Light"/>
                <a:ea typeface="Calibri Light"/>
                <a:cs typeface="Calibri Light"/>
                <a:sym typeface="Calibri Light"/>
              </a:defRPr>
            </a:lvl4pPr>
            <a:lvl5pPr marL="0" indent="1371600" defTabSz="685800">
              <a:lnSpc>
                <a:spcPct val="90000"/>
              </a:lnSpc>
              <a:spcBef>
                <a:spcPts val="900"/>
              </a:spcBef>
              <a:buSzTx/>
              <a:buFontTx/>
              <a:buNone/>
              <a:defRPr sz="1800" cap="all" spc="150">
                <a:solidFill>
                  <a:srgbClr val="637052"/>
                </a:solidFill>
                <a:latin typeface="Calibri Light"/>
                <a:ea typeface="Calibri Light"/>
                <a:cs typeface="Calibri Light"/>
                <a:sym typeface="Calibri Light"/>
              </a:defRPr>
            </a:lvl5pPr>
          </a:lstStyle>
          <a:p>
            <a:r>
              <a:t>Nivel de texto 1</a:t>
            </a:r>
          </a:p>
          <a:p>
            <a:pPr lvl="1"/>
            <a:r>
              <a:t>Nivel de texto 2</a:t>
            </a:r>
          </a:p>
          <a:p>
            <a:pPr lvl="2"/>
            <a:r>
              <a:t>Nivel de texto 3</a:t>
            </a:r>
          </a:p>
          <a:p>
            <a:pPr lvl="3"/>
            <a:r>
              <a:t>Nivel de texto 4</a:t>
            </a:r>
          </a:p>
          <a:p>
            <a:pPr lvl="4"/>
            <a:r>
              <a:t>Nivel de texto 5</a:t>
            </a:r>
          </a:p>
        </p:txBody>
      </p:sp>
      <p:sp>
        <p:nvSpPr>
          <p:cNvPr id="312" name="Shape 312"/>
          <p:cNvSpPr/>
          <p:nvPr/>
        </p:nvSpPr>
        <p:spPr>
          <a:xfrm>
            <a:off x="1207657" y="4343400"/>
            <a:ext cx="9875523" cy="0"/>
          </a:xfrm>
          <a:prstGeom prst="line">
            <a:avLst/>
          </a:prstGeom>
          <a:ln w="6350">
            <a:solidFill>
              <a:srgbClr val="808080"/>
            </a:solidFill>
          </a:ln>
        </p:spPr>
        <p:txBody>
          <a:bodyPr lIns="45719" rIns="45719"/>
          <a:lstStyle/>
          <a:p>
            <a:endParaRPr sz="1800"/>
          </a:p>
        </p:txBody>
      </p:sp>
      <p:sp>
        <p:nvSpPr>
          <p:cNvPr id="313" name="Shape 313"/>
          <p:cNvSpPr>
            <a:spLocks noGrp="1"/>
          </p:cNvSpPr>
          <p:nvPr>
            <p:ph type="sldNum" sz="quarter" idx="2"/>
          </p:nvPr>
        </p:nvSpPr>
        <p:spPr>
          <a:xfrm>
            <a:off x="10963059" y="6542322"/>
            <a:ext cx="249425" cy="200055"/>
          </a:xfrm>
          <a:prstGeom prst="rect">
            <a:avLst/>
          </a:prstGeom>
        </p:spPr>
        <p:txBody>
          <a:bodyPr/>
          <a:lstStyle>
            <a:lvl1pPr>
              <a:defRPr sz="700">
                <a:solidFill>
                  <a:srgbClr val="FFFFFF"/>
                </a:solidFill>
              </a:defRPr>
            </a:lvl1p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Texto del título</a:t>
            </a:r>
          </a:p>
        </p:txBody>
      </p:sp>
      <p:sp>
        <p:nvSpPr>
          <p:cNvPr id="39" name="Shape 39"/>
          <p:cNvSpPr>
            <a:spLocks noGrp="1"/>
          </p:cNvSpPr>
          <p:nvPr>
            <p:ph type="body" sz="half" idx="1"/>
          </p:nvPr>
        </p:nvSpPr>
        <p:spPr>
          <a:xfrm>
            <a:off x="609600" y="1600201"/>
            <a:ext cx="53848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Nivel de texto 1</a:t>
            </a:r>
          </a:p>
          <a:p>
            <a:pPr lvl="1"/>
            <a:r>
              <a:t>Nivel de texto 2</a:t>
            </a:r>
          </a:p>
          <a:p>
            <a:pPr lvl="2"/>
            <a:r>
              <a:t>Nivel de texto 3</a:t>
            </a:r>
          </a:p>
          <a:p>
            <a:pPr lvl="3"/>
            <a:r>
              <a:t>Nivel de texto 4</a:t>
            </a:r>
          </a:p>
          <a:p>
            <a:pPr lvl="4"/>
            <a:r>
              <a:t>Nivel de texto 5</a:t>
            </a:r>
          </a:p>
        </p:txBody>
      </p:sp>
      <p:sp>
        <p:nvSpPr>
          <p:cNvPr id="40" name="Shape 40"/>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320" name="Shape 320"/>
          <p:cNvSpPr/>
          <p:nvPr/>
        </p:nvSpPr>
        <p:spPr>
          <a:xfrm>
            <a:off x="2" y="6400800"/>
            <a:ext cx="12192001" cy="457200"/>
          </a:xfrm>
          <a:prstGeom prst="rect">
            <a:avLst/>
          </a:prstGeom>
          <a:solidFill>
            <a:srgbClr val="BD582C"/>
          </a:solidFill>
          <a:ln w="12700">
            <a:miter lim="400000"/>
          </a:ln>
        </p:spPr>
        <p:txBody>
          <a:bodyPr lIns="45719" rIns="45719"/>
          <a:lstStyle/>
          <a:p>
            <a:endParaRPr sz="1800"/>
          </a:p>
        </p:txBody>
      </p:sp>
      <p:sp>
        <p:nvSpPr>
          <p:cNvPr id="321" name="Shape 321"/>
          <p:cNvSpPr/>
          <p:nvPr/>
        </p:nvSpPr>
        <p:spPr>
          <a:xfrm>
            <a:off x="1" y="6334317"/>
            <a:ext cx="12192001" cy="65999"/>
          </a:xfrm>
          <a:prstGeom prst="rect">
            <a:avLst/>
          </a:prstGeom>
          <a:solidFill>
            <a:srgbClr val="E48312"/>
          </a:solidFill>
          <a:ln w="12700">
            <a:miter lim="400000"/>
          </a:ln>
        </p:spPr>
        <p:txBody>
          <a:bodyPr lIns="45719" rIns="45719"/>
          <a:lstStyle/>
          <a:p>
            <a:endParaRPr sz="1800"/>
          </a:p>
        </p:txBody>
      </p:sp>
      <p:sp>
        <p:nvSpPr>
          <p:cNvPr id="322" name="Shape 322"/>
          <p:cNvSpPr/>
          <p:nvPr/>
        </p:nvSpPr>
        <p:spPr>
          <a:xfrm>
            <a:off x="1193533" y="1737845"/>
            <a:ext cx="9966959" cy="1"/>
          </a:xfrm>
          <a:prstGeom prst="line">
            <a:avLst/>
          </a:prstGeom>
          <a:ln w="6350">
            <a:solidFill>
              <a:srgbClr val="808080"/>
            </a:solidFill>
          </a:ln>
        </p:spPr>
        <p:txBody>
          <a:bodyPr lIns="45719" rIns="45719"/>
          <a:lstStyle/>
          <a:p>
            <a:endParaRPr sz="1800"/>
          </a:p>
        </p:txBody>
      </p:sp>
      <p:sp>
        <p:nvSpPr>
          <p:cNvPr id="323" name="Shape 323"/>
          <p:cNvSpPr>
            <a:spLocks noGrp="1"/>
          </p:cNvSpPr>
          <p:nvPr>
            <p:ph type="title"/>
          </p:nvPr>
        </p:nvSpPr>
        <p:spPr>
          <a:xfrm>
            <a:off x="1097281" y="286603"/>
            <a:ext cx="10058401" cy="1450758"/>
          </a:xfrm>
          <a:prstGeom prst="rect">
            <a:avLst/>
          </a:prstGeom>
        </p:spPr>
        <p:txBody>
          <a:bodyPr anchor="b"/>
          <a:lstStyle>
            <a:lvl1pPr algn="l" defTabSz="685800">
              <a:lnSpc>
                <a:spcPct val="85000"/>
              </a:lnSpc>
              <a:defRPr sz="3600" spc="-38">
                <a:solidFill>
                  <a:srgbClr val="404040"/>
                </a:solidFill>
                <a:latin typeface="Calibri Light"/>
                <a:ea typeface="Calibri Light"/>
                <a:cs typeface="Calibri Light"/>
                <a:sym typeface="Calibri Light"/>
              </a:defRPr>
            </a:lvl1pPr>
          </a:lstStyle>
          <a:p>
            <a:r>
              <a:t>Texto del título</a:t>
            </a:r>
          </a:p>
        </p:txBody>
      </p:sp>
      <p:sp>
        <p:nvSpPr>
          <p:cNvPr id="324" name="Shape 324"/>
          <p:cNvSpPr>
            <a:spLocks noGrp="1"/>
          </p:cNvSpPr>
          <p:nvPr>
            <p:ph type="body" idx="1"/>
          </p:nvPr>
        </p:nvSpPr>
        <p:spPr>
          <a:xfrm>
            <a:off x="1097281" y="1845734"/>
            <a:ext cx="10058401" cy="4023360"/>
          </a:xfrm>
          <a:prstGeom prst="rect">
            <a:avLst/>
          </a:prstGeom>
        </p:spPr>
        <p:txBody>
          <a:bodyPr lIns="0" tIns="0" rIns="0" bIns="0"/>
          <a:lstStyle>
            <a:lvl1pPr marL="68580" indent="-68580" defTabSz="685800">
              <a:lnSpc>
                <a:spcPct val="90000"/>
              </a:lnSpc>
              <a:spcBef>
                <a:spcPts val="900"/>
              </a:spcBef>
              <a:buClr>
                <a:srgbClr val="E48312"/>
              </a:buClr>
              <a:buFont typeface="Trebuchet MS"/>
              <a:buChar char=" "/>
              <a:defRPr sz="1500">
                <a:solidFill>
                  <a:srgbClr val="404040"/>
                </a:solidFill>
              </a:defRPr>
            </a:lvl1pPr>
            <a:lvl2pPr marL="309137" indent="-158261" defTabSz="685800">
              <a:lnSpc>
                <a:spcPct val="90000"/>
              </a:lnSpc>
              <a:spcBef>
                <a:spcPts val="900"/>
              </a:spcBef>
              <a:buClr>
                <a:srgbClr val="E48312"/>
              </a:buClr>
              <a:buFont typeface="Trebuchet MS"/>
              <a:buChar char="◦"/>
              <a:defRPr sz="1500">
                <a:solidFill>
                  <a:srgbClr val="404040"/>
                </a:solidFill>
              </a:defRPr>
            </a:lvl2pPr>
            <a:lvl3pPr marL="493775" indent="-205739" defTabSz="685800">
              <a:lnSpc>
                <a:spcPct val="90000"/>
              </a:lnSpc>
              <a:spcBef>
                <a:spcPts val="900"/>
              </a:spcBef>
              <a:buClr>
                <a:srgbClr val="E48312"/>
              </a:buClr>
              <a:buFont typeface="Trebuchet MS"/>
              <a:buChar char="◦"/>
              <a:defRPr sz="1500">
                <a:solidFill>
                  <a:srgbClr val="404040"/>
                </a:solidFill>
              </a:defRPr>
            </a:lvl3pPr>
            <a:lvl4pPr marL="630936" indent="-205740" defTabSz="685800">
              <a:lnSpc>
                <a:spcPct val="90000"/>
              </a:lnSpc>
              <a:spcBef>
                <a:spcPts val="900"/>
              </a:spcBef>
              <a:buClr>
                <a:srgbClr val="E48312"/>
              </a:buClr>
              <a:buFont typeface="Trebuchet MS"/>
              <a:buChar char="◦"/>
              <a:defRPr sz="1500">
                <a:solidFill>
                  <a:srgbClr val="404040"/>
                </a:solidFill>
              </a:defRPr>
            </a:lvl4pPr>
            <a:lvl5pPr marL="768096" indent="-205740" defTabSz="685800">
              <a:lnSpc>
                <a:spcPct val="90000"/>
              </a:lnSpc>
              <a:spcBef>
                <a:spcPts val="900"/>
              </a:spcBef>
              <a:buClr>
                <a:srgbClr val="E48312"/>
              </a:buClr>
              <a:buFont typeface="Trebuchet MS"/>
              <a:buChar char="◦"/>
              <a:defRPr sz="1500">
                <a:solidFill>
                  <a:srgbClr val="404040"/>
                </a:solidFill>
              </a:defRPr>
            </a:lvl5pPr>
          </a:lstStyle>
          <a:p>
            <a:r>
              <a:t>Nivel de texto 1</a:t>
            </a:r>
          </a:p>
          <a:p>
            <a:pPr lvl="1"/>
            <a:r>
              <a:t>Nivel de texto 2</a:t>
            </a:r>
          </a:p>
          <a:p>
            <a:pPr lvl="2"/>
            <a:r>
              <a:t>Nivel de texto 3</a:t>
            </a:r>
          </a:p>
          <a:p>
            <a:pPr lvl="3"/>
            <a:r>
              <a:t>Nivel de texto 4</a:t>
            </a:r>
          </a:p>
          <a:p>
            <a:pPr lvl="4"/>
            <a:r>
              <a:t>Nivel de texto 5</a:t>
            </a:r>
          </a:p>
        </p:txBody>
      </p:sp>
      <p:sp>
        <p:nvSpPr>
          <p:cNvPr id="325" name="Shape 325"/>
          <p:cNvSpPr>
            <a:spLocks noGrp="1"/>
          </p:cNvSpPr>
          <p:nvPr>
            <p:ph type="sldNum" sz="quarter" idx="2"/>
          </p:nvPr>
        </p:nvSpPr>
        <p:spPr>
          <a:xfrm>
            <a:off x="10963059" y="6542322"/>
            <a:ext cx="249425" cy="200055"/>
          </a:xfrm>
          <a:prstGeom prst="rect">
            <a:avLst/>
          </a:prstGeom>
        </p:spPr>
        <p:txBody>
          <a:bodyPr/>
          <a:lstStyle>
            <a:lvl1pPr>
              <a:defRPr sz="700">
                <a:solidFill>
                  <a:srgbClr val="FFFFFF"/>
                </a:solidFill>
              </a:defRPr>
            </a:lvl1pPr>
          </a:lstStyle>
          <a:p>
            <a:fld id="{86CB4B4D-7CA3-9044-876B-883B54F8677D}" type="slidenum">
              <a:t>‹Nº›</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Encabezado de sección">
    <p:spTree>
      <p:nvGrpSpPr>
        <p:cNvPr id="1" name=""/>
        <p:cNvGrpSpPr/>
        <p:nvPr/>
      </p:nvGrpSpPr>
      <p:grpSpPr>
        <a:xfrm>
          <a:off x="0" y="0"/>
          <a:ext cx="0" cy="0"/>
          <a:chOff x="0" y="0"/>
          <a:chExt cx="0" cy="0"/>
        </a:xfrm>
      </p:grpSpPr>
      <p:sp>
        <p:nvSpPr>
          <p:cNvPr id="332" name="Shape 332"/>
          <p:cNvSpPr/>
          <p:nvPr/>
        </p:nvSpPr>
        <p:spPr>
          <a:xfrm>
            <a:off x="3177" y="6400800"/>
            <a:ext cx="12188825" cy="457200"/>
          </a:xfrm>
          <a:prstGeom prst="rect">
            <a:avLst/>
          </a:prstGeom>
          <a:solidFill>
            <a:srgbClr val="BD582C"/>
          </a:solidFill>
          <a:ln w="12700">
            <a:miter lim="400000"/>
          </a:ln>
        </p:spPr>
        <p:txBody>
          <a:bodyPr lIns="45719" rIns="45719"/>
          <a:lstStyle/>
          <a:p>
            <a:endParaRPr sz="1800"/>
          </a:p>
        </p:txBody>
      </p:sp>
      <p:sp>
        <p:nvSpPr>
          <p:cNvPr id="333" name="Shape 333"/>
          <p:cNvSpPr/>
          <p:nvPr/>
        </p:nvSpPr>
        <p:spPr>
          <a:xfrm>
            <a:off x="17" y="6334317"/>
            <a:ext cx="12188825" cy="64009"/>
          </a:xfrm>
          <a:prstGeom prst="rect">
            <a:avLst/>
          </a:prstGeom>
          <a:solidFill>
            <a:srgbClr val="E48312"/>
          </a:solidFill>
          <a:ln w="12700">
            <a:miter lim="400000"/>
          </a:ln>
        </p:spPr>
        <p:txBody>
          <a:bodyPr lIns="45719" rIns="45719"/>
          <a:lstStyle/>
          <a:p>
            <a:endParaRPr sz="1800"/>
          </a:p>
        </p:txBody>
      </p:sp>
      <p:sp>
        <p:nvSpPr>
          <p:cNvPr id="334" name="Shape 334"/>
          <p:cNvSpPr>
            <a:spLocks noGrp="1"/>
          </p:cNvSpPr>
          <p:nvPr>
            <p:ph type="title"/>
          </p:nvPr>
        </p:nvSpPr>
        <p:spPr>
          <a:xfrm>
            <a:off x="1097281" y="758952"/>
            <a:ext cx="10058401" cy="3566161"/>
          </a:xfrm>
          <a:prstGeom prst="rect">
            <a:avLst/>
          </a:prstGeom>
        </p:spPr>
        <p:txBody>
          <a:bodyPr anchor="b"/>
          <a:lstStyle>
            <a:lvl1pPr algn="l" defTabSz="685800">
              <a:lnSpc>
                <a:spcPct val="85000"/>
              </a:lnSpc>
              <a:defRPr sz="6000" spc="-38">
                <a:solidFill>
                  <a:srgbClr val="262626"/>
                </a:solidFill>
                <a:latin typeface="Calibri Light"/>
                <a:ea typeface="Calibri Light"/>
                <a:cs typeface="Calibri Light"/>
                <a:sym typeface="Calibri Light"/>
              </a:defRPr>
            </a:lvl1pPr>
          </a:lstStyle>
          <a:p>
            <a:r>
              <a:t>Texto del título</a:t>
            </a:r>
          </a:p>
        </p:txBody>
      </p:sp>
      <p:sp>
        <p:nvSpPr>
          <p:cNvPr id="335" name="Shape 335"/>
          <p:cNvSpPr>
            <a:spLocks noGrp="1"/>
          </p:cNvSpPr>
          <p:nvPr>
            <p:ph type="body" sz="quarter" idx="1"/>
          </p:nvPr>
        </p:nvSpPr>
        <p:spPr>
          <a:xfrm>
            <a:off x="1097281" y="4453129"/>
            <a:ext cx="10058401" cy="1143001"/>
          </a:xfrm>
          <a:prstGeom prst="rect">
            <a:avLst/>
          </a:prstGeom>
        </p:spPr>
        <p:txBody>
          <a:bodyPr/>
          <a:lstStyle>
            <a:lvl1pPr marL="0" indent="0" defTabSz="685800">
              <a:lnSpc>
                <a:spcPct val="90000"/>
              </a:lnSpc>
              <a:spcBef>
                <a:spcPts val="900"/>
              </a:spcBef>
              <a:buSzTx/>
              <a:buFontTx/>
              <a:buNone/>
              <a:defRPr sz="1800" cap="all" spc="150">
                <a:solidFill>
                  <a:srgbClr val="637052"/>
                </a:solidFill>
                <a:latin typeface="Calibri Light"/>
                <a:ea typeface="Calibri Light"/>
                <a:cs typeface="Calibri Light"/>
                <a:sym typeface="Calibri Light"/>
              </a:defRPr>
            </a:lvl1pPr>
            <a:lvl2pPr marL="0" indent="342900" defTabSz="685800">
              <a:lnSpc>
                <a:spcPct val="90000"/>
              </a:lnSpc>
              <a:spcBef>
                <a:spcPts val="900"/>
              </a:spcBef>
              <a:buSzTx/>
              <a:buFontTx/>
              <a:buNone/>
              <a:defRPr sz="1800" cap="all" spc="150">
                <a:solidFill>
                  <a:srgbClr val="637052"/>
                </a:solidFill>
                <a:latin typeface="Calibri Light"/>
                <a:ea typeface="Calibri Light"/>
                <a:cs typeface="Calibri Light"/>
                <a:sym typeface="Calibri Light"/>
              </a:defRPr>
            </a:lvl2pPr>
            <a:lvl3pPr marL="0" indent="685800" defTabSz="685800">
              <a:lnSpc>
                <a:spcPct val="90000"/>
              </a:lnSpc>
              <a:spcBef>
                <a:spcPts val="900"/>
              </a:spcBef>
              <a:buSzTx/>
              <a:buFontTx/>
              <a:buNone/>
              <a:defRPr sz="1800" cap="all" spc="150">
                <a:solidFill>
                  <a:srgbClr val="637052"/>
                </a:solidFill>
                <a:latin typeface="Calibri Light"/>
                <a:ea typeface="Calibri Light"/>
                <a:cs typeface="Calibri Light"/>
                <a:sym typeface="Calibri Light"/>
              </a:defRPr>
            </a:lvl3pPr>
            <a:lvl4pPr marL="0" indent="1028700" defTabSz="685800">
              <a:lnSpc>
                <a:spcPct val="90000"/>
              </a:lnSpc>
              <a:spcBef>
                <a:spcPts val="900"/>
              </a:spcBef>
              <a:buSzTx/>
              <a:buFontTx/>
              <a:buNone/>
              <a:defRPr sz="1800" cap="all" spc="150">
                <a:solidFill>
                  <a:srgbClr val="637052"/>
                </a:solidFill>
                <a:latin typeface="Calibri Light"/>
                <a:ea typeface="Calibri Light"/>
                <a:cs typeface="Calibri Light"/>
                <a:sym typeface="Calibri Light"/>
              </a:defRPr>
            </a:lvl4pPr>
            <a:lvl5pPr marL="0" indent="1371600" defTabSz="685800">
              <a:lnSpc>
                <a:spcPct val="90000"/>
              </a:lnSpc>
              <a:spcBef>
                <a:spcPts val="900"/>
              </a:spcBef>
              <a:buSzTx/>
              <a:buFontTx/>
              <a:buNone/>
              <a:defRPr sz="1800" cap="all" spc="150">
                <a:solidFill>
                  <a:srgbClr val="637052"/>
                </a:solidFill>
                <a:latin typeface="Calibri Light"/>
                <a:ea typeface="Calibri Light"/>
                <a:cs typeface="Calibri Light"/>
                <a:sym typeface="Calibri Light"/>
              </a:defRPr>
            </a:lvl5pPr>
          </a:lstStyle>
          <a:p>
            <a:r>
              <a:t>Nivel de texto 1</a:t>
            </a:r>
          </a:p>
          <a:p>
            <a:pPr lvl="1"/>
            <a:r>
              <a:t>Nivel de texto 2</a:t>
            </a:r>
          </a:p>
          <a:p>
            <a:pPr lvl="2"/>
            <a:r>
              <a:t>Nivel de texto 3</a:t>
            </a:r>
          </a:p>
          <a:p>
            <a:pPr lvl="3"/>
            <a:r>
              <a:t>Nivel de texto 4</a:t>
            </a:r>
          </a:p>
          <a:p>
            <a:pPr lvl="4"/>
            <a:r>
              <a:t>Nivel de texto 5</a:t>
            </a:r>
          </a:p>
        </p:txBody>
      </p:sp>
      <p:sp>
        <p:nvSpPr>
          <p:cNvPr id="336" name="Shape 336"/>
          <p:cNvSpPr/>
          <p:nvPr/>
        </p:nvSpPr>
        <p:spPr>
          <a:xfrm>
            <a:off x="1207657" y="4343400"/>
            <a:ext cx="9875523" cy="0"/>
          </a:xfrm>
          <a:prstGeom prst="line">
            <a:avLst/>
          </a:prstGeom>
          <a:ln w="6350">
            <a:solidFill>
              <a:srgbClr val="808080"/>
            </a:solidFill>
          </a:ln>
        </p:spPr>
        <p:txBody>
          <a:bodyPr lIns="45719" rIns="45719"/>
          <a:lstStyle/>
          <a:p>
            <a:endParaRPr sz="1800"/>
          </a:p>
        </p:txBody>
      </p:sp>
      <p:sp>
        <p:nvSpPr>
          <p:cNvPr id="337" name="Shape 337"/>
          <p:cNvSpPr>
            <a:spLocks noGrp="1"/>
          </p:cNvSpPr>
          <p:nvPr>
            <p:ph type="sldNum" sz="quarter" idx="2"/>
          </p:nvPr>
        </p:nvSpPr>
        <p:spPr>
          <a:xfrm>
            <a:off x="10963059" y="6542322"/>
            <a:ext cx="249425" cy="200055"/>
          </a:xfrm>
          <a:prstGeom prst="rect">
            <a:avLst/>
          </a:prstGeom>
        </p:spPr>
        <p:txBody>
          <a:bodyPr/>
          <a:lstStyle>
            <a:lvl1pPr>
              <a:defRPr sz="700">
                <a:solidFill>
                  <a:srgbClr val="FFFFFF"/>
                </a:solidFill>
              </a:defRPr>
            </a:lvl1pPr>
          </a:lstStyle>
          <a:p>
            <a:fld id="{86CB4B4D-7CA3-9044-876B-883B54F8677D}" type="slidenum">
              <a:t>‹Nº›</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Dos objetos">
    <p:spTree>
      <p:nvGrpSpPr>
        <p:cNvPr id="1" name=""/>
        <p:cNvGrpSpPr/>
        <p:nvPr/>
      </p:nvGrpSpPr>
      <p:grpSpPr>
        <a:xfrm>
          <a:off x="0" y="0"/>
          <a:ext cx="0" cy="0"/>
          <a:chOff x="0" y="0"/>
          <a:chExt cx="0" cy="0"/>
        </a:xfrm>
      </p:grpSpPr>
      <p:sp>
        <p:nvSpPr>
          <p:cNvPr id="344" name="Shape 344"/>
          <p:cNvSpPr/>
          <p:nvPr/>
        </p:nvSpPr>
        <p:spPr>
          <a:xfrm>
            <a:off x="2" y="6400800"/>
            <a:ext cx="12192001" cy="457200"/>
          </a:xfrm>
          <a:prstGeom prst="rect">
            <a:avLst/>
          </a:prstGeom>
          <a:solidFill>
            <a:srgbClr val="BD582C"/>
          </a:solidFill>
          <a:ln w="12700">
            <a:miter lim="400000"/>
          </a:ln>
        </p:spPr>
        <p:txBody>
          <a:bodyPr lIns="45719" rIns="45719"/>
          <a:lstStyle/>
          <a:p>
            <a:endParaRPr sz="1800"/>
          </a:p>
        </p:txBody>
      </p:sp>
      <p:sp>
        <p:nvSpPr>
          <p:cNvPr id="345" name="Shape 345"/>
          <p:cNvSpPr/>
          <p:nvPr/>
        </p:nvSpPr>
        <p:spPr>
          <a:xfrm>
            <a:off x="1" y="6334317"/>
            <a:ext cx="12192001" cy="65999"/>
          </a:xfrm>
          <a:prstGeom prst="rect">
            <a:avLst/>
          </a:prstGeom>
          <a:solidFill>
            <a:srgbClr val="E48312"/>
          </a:solidFill>
          <a:ln w="12700">
            <a:miter lim="400000"/>
          </a:ln>
        </p:spPr>
        <p:txBody>
          <a:bodyPr lIns="45719" rIns="45719"/>
          <a:lstStyle/>
          <a:p>
            <a:endParaRPr sz="1800"/>
          </a:p>
        </p:txBody>
      </p:sp>
      <p:sp>
        <p:nvSpPr>
          <p:cNvPr id="346" name="Shape 346"/>
          <p:cNvSpPr/>
          <p:nvPr/>
        </p:nvSpPr>
        <p:spPr>
          <a:xfrm>
            <a:off x="1193533" y="1737845"/>
            <a:ext cx="9966959" cy="1"/>
          </a:xfrm>
          <a:prstGeom prst="line">
            <a:avLst/>
          </a:prstGeom>
          <a:ln w="6350">
            <a:solidFill>
              <a:srgbClr val="808080"/>
            </a:solidFill>
          </a:ln>
        </p:spPr>
        <p:txBody>
          <a:bodyPr lIns="45719" rIns="45719"/>
          <a:lstStyle/>
          <a:p>
            <a:endParaRPr sz="1800"/>
          </a:p>
        </p:txBody>
      </p:sp>
      <p:sp>
        <p:nvSpPr>
          <p:cNvPr id="347" name="Shape 347"/>
          <p:cNvSpPr>
            <a:spLocks noGrp="1"/>
          </p:cNvSpPr>
          <p:nvPr>
            <p:ph type="title"/>
          </p:nvPr>
        </p:nvSpPr>
        <p:spPr>
          <a:xfrm>
            <a:off x="1097281" y="286603"/>
            <a:ext cx="10058401" cy="1450758"/>
          </a:xfrm>
          <a:prstGeom prst="rect">
            <a:avLst/>
          </a:prstGeom>
        </p:spPr>
        <p:txBody>
          <a:bodyPr anchor="b"/>
          <a:lstStyle>
            <a:lvl1pPr algn="l" defTabSz="685800">
              <a:lnSpc>
                <a:spcPct val="85000"/>
              </a:lnSpc>
              <a:defRPr sz="3600" spc="-38">
                <a:solidFill>
                  <a:srgbClr val="404040"/>
                </a:solidFill>
                <a:latin typeface="Calibri Light"/>
                <a:ea typeface="Calibri Light"/>
                <a:cs typeface="Calibri Light"/>
                <a:sym typeface="Calibri Light"/>
              </a:defRPr>
            </a:lvl1pPr>
          </a:lstStyle>
          <a:p>
            <a:r>
              <a:t>Texto del título</a:t>
            </a:r>
          </a:p>
        </p:txBody>
      </p:sp>
      <p:sp>
        <p:nvSpPr>
          <p:cNvPr id="348" name="Shape 348"/>
          <p:cNvSpPr>
            <a:spLocks noGrp="1"/>
          </p:cNvSpPr>
          <p:nvPr>
            <p:ph type="body" sz="half" idx="1"/>
          </p:nvPr>
        </p:nvSpPr>
        <p:spPr>
          <a:xfrm>
            <a:off x="1097277" y="1845734"/>
            <a:ext cx="4937763" cy="4023360"/>
          </a:xfrm>
          <a:prstGeom prst="rect">
            <a:avLst/>
          </a:prstGeom>
        </p:spPr>
        <p:txBody>
          <a:bodyPr lIns="0" tIns="0" rIns="0" bIns="0"/>
          <a:lstStyle>
            <a:lvl1pPr marL="68580" indent="-68580" defTabSz="685800">
              <a:lnSpc>
                <a:spcPct val="90000"/>
              </a:lnSpc>
              <a:spcBef>
                <a:spcPts val="900"/>
              </a:spcBef>
              <a:buClr>
                <a:srgbClr val="E48312"/>
              </a:buClr>
              <a:buFont typeface="Trebuchet MS"/>
              <a:buChar char=" "/>
              <a:defRPr sz="1500">
                <a:solidFill>
                  <a:srgbClr val="404040"/>
                </a:solidFill>
              </a:defRPr>
            </a:lvl1pPr>
            <a:lvl2pPr marL="309137" indent="-158261" defTabSz="685800">
              <a:lnSpc>
                <a:spcPct val="90000"/>
              </a:lnSpc>
              <a:spcBef>
                <a:spcPts val="900"/>
              </a:spcBef>
              <a:buClr>
                <a:srgbClr val="E48312"/>
              </a:buClr>
              <a:buFont typeface="Trebuchet MS"/>
              <a:buChar char="◦"/>
              <a:defRPr sz="1500">
                <a:solidFill>
                  <a:srgbClr val="404040"/>
                </a:solidFill>
              </a:defRPr>
            </a:lvl2pPr>
            <a:lvl3pPr marL="493775" indent="-205739" defTabSz="685800">
              <a:lnSpc>
                <a:spcPct val="90000"/>
              </a:lnSpc>
              <a:spcBef>
                <a:spcPts val="900"/>
              </a:spcBef>
              <a:buClr>
                <a:srgbClr val="E48312"/>
              </a:buClr>
              <a:buFont typeface="Trebuchet MS"/>
              <a:buChar char="◦"/>
              <a:defRPr sz="1500">
                <a:solidFill>
                  <a:srgbClr val="404040"/>
                </a:solidFill>
              </a:defRPr>
            </a:lvl3pPr>
            <a:lvl4pPr marL="630936" indent="-205740" defTabSz="685800">
              <a:lnSpc>
                <a:spcPct val="90000"/>
              </a:lnSpc>
              <a:spcBef>
                <a:spcPts val="900"/>
              </a:spcBef>
              <a:buClr>
                <a:srgbClr val="E48312"/>
              </a:buClr>
              <a:buFont typeface="Trebuchet MS"/>
              <a:buChar char="◦"/>
              <a:defRPr sz="1500">
                <a:solidFill>
                  <a:srgbClr val="404040"/>
                </a:solidFill>
              </a:defRPr>
            </a:lvl4pPr>
            <a:lvl5pPr marL="768096" indent="-205740" defTabSz="685800">
              <a:lnSpc>
                <a:spcPct val="90000"/>
              </a:lnSpc>
              <a:spcBef>
                <a:spcPts val="900"/>
              </a:spcBef>
              <a:buClr>
                <a:srgbClr val="E48312"/>
              </a:buClr>
              <a:buFont typeface="Trebuchet MS"/>
              <a:buChar char="◦"/>
              <a:defRPr sz="1500">
                <a:solidFill>
                  <a:srgbClr val="404040"/>
                </a:solidFill>
              </a:defRPr>
            </a:lvl5pPr>
          </a:lstStyle>
          <a:p>
            <a:r>
              <a:t>Nivel de texto 1</a:t>
            </a:r>
          </a:p>
          <a:p>
            <a:pPr lvl="1"/>
            <a:r>
              <a:t>Nivel de texto 2</a:t>
            </a:r>
          </a:p>
          <a:p>
            <a:pPr lvl="2"/>
            <a:r>
              <a:t>Nivel de texto 3</a:t>
            </a:r>
          </a:p>
          <a:p>
            <a:pPr lvl="3"/>
            <a:r>
              <a:t>Nivel de texto 4</a:t>
            </a:r>
          </a:p>
          <a:p>
            <a:pPr lvl="4"/>
            <a:r>
              <a:t>Nivel de texto 5</a:t>
            </a:r>
          </a:p>
        </p:txBody>
      </p:sp>
      <p:sp>
        <p:nvSpPr>
          <p:cNvPr id="349" name="Shape 349"/>
          <p:cNvSpPr>
            <a:spLocks noGrp="1"/>
          </p:cNvSpPr>
          <p:nvPr>
            <p:ph type="sldNum" sz="quarter" idx="2"/>
          </p:nvPr>
        </p:nvSpPr>
        <p:spPr>
          <a:xfrm>
            <a:off x="10963059" y="6542322"/>
            <a:ext cx="249425" cy="200055"/>
          </a:xfrm>
          <a:prstGeom prst="rect">
            <a:avLst/>
          </a:prstGeom>
        </p:spPr>
        <p:txBody>
          <a:bodyPr/>
          <a:lstStyle>
            <a:lvl1pPr>
              <a:defRPr sz="700">
                <a:solidFill>
                  <a:srgbClr val="FFFFFF"/>
                </a:solidFill>
              </a:defRPr>
            </a:lvl1pPr>
          </a:lstStyle>
          <a:p>
            <a:fld id="{86CB4B4D-7CA3-9044-876B-883B54F8677D}" type="slidenum">
              <a:t>‹Nº›</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356" name="Shape 356"/>
          <p:cNvSpPr/>
          <p:nvPr/>
        </p:nvSpPr>
        <p:spPr>
          <a:xfrm>
            <a:off x="2" y="6400800"/>
            <a:ext cx="12192001" cy="457200"/>
          </a:xfrm>
          <a:prstGeom prst="rect">
            <a:avLst/>
          </a:prstGeom>
          <a:solidFill>
            <a:srgbClr val="BD582C"/>
          </a:solidFill>
          <a:ln w="12700">
            <a:miter lim="400000"/>
          </a:ln>
        </p:spPr>
        <p:txBody>
          <a:bodyPr lIns="45719" rIns="45719"/>
          <a:lstStyle/>
          <a:p>
            <a:endParaRPr sz="1800"/>
          </a:p>
        </p:txBody>
      </p:sp>
      <p:sp>
        <p:nvSpPr>
          <p:cNvPr id="357" name="Shape 357"/>
          <p:cNvSpPr/>
          <p:nvPr/>
        </p:nvSpPr>
        <p:spPr>
          <a:xfrm>
            <a:off x="1" y="6334317"/>
            <a:ext cx="12192001" cy="65999"/>
          </a:xfrm>
          <a:prstGeom prst="rect">
            <a:avLst/>
          </a:prstGeom>
          <a:solidFill>
            <a:srgbClr val="E48312"/>
          </a:solidFill>
          <a:ln w="12700">
            <a:miter lim="400000"/>
          </a:ln>
        </p:spPr>
        <p:txBody>
          <a:bodyPr lIns="45719" rIns="45719"/>
          <a:lstStyle/>
          <a:p>
            <a:endParaRPr sz="1800"/>
          </a:p>
        </p:txBody>
      </p:sp>
      <p:sp>
        <p:nvSpPr>
          <p:cNvPr id="358" name="Shape 358"/>
          <p:cNvSpPr/>
          <p:nvPr/>
        </p:nvSpPr>
        <p:spPr>
          <a:xfrm>
            <a:off x="1193533" y="1737845"/>
            <a:ext cx="9966959" cy="1"/>
          </a:xfrm>
          <a:prstGeom prst="line">
            <a:avLst/>
          </a:prstGeom>
          <a:ln w="6350">
            <a:solidFill>
              <a:srgbClr val="808080"/>
            </a:solidFill>
          </a:ln>
        </p:spPr>
        <p:txBody>
          <a:bodyPr lIns="45719" rIns="45719"/>
          <a:lstStyle/>
          <a:p>
            <a:endParaRPr sz="1800"/>
          </a:p>
        </p:txBody>
      </p:sp>
      <p:sp>
        <p:nvSpPr>
          <p:cNvPr id="359" name="Shape 359"/>
          <p:cNvSpPr>
            <a:spLocks noGrp="1"/>
          </p:cNvSpPr>
          <p:nvPr>
            <p:ph type="title"/>
          </p:nvPr>
        </p:nvSpPr>
        <p:spPr>
          <a:xfrm>
            <a:off x="1097281" y="286603"/>
            <a:ext cx="10058401" cy="1450758"/>
          </a:xfrm>
          <a:prstGeom prst="rect">
            <a:avLst/>
          </a:prstGeom>
        </p:spPr>
        <p:txBody>
          <a:bodyPr anchor="b"/>
          <a:lstStyle>
            <a:lvl1pPr algn="l" defTabSz="685800">
              <a:lnSpc>
                <a:spcPct val="85000"/>
              </a:lnSpc>
              <a:defRPr sz="3600" spc="-38">
                <a:solidFill>
                  <a:srgbClr val="404040"/>
                </a:solidFill>
                <a:latin typeface="Calibri Light"/>
                <a:ea typeface="Calibri Light"/>
                <a:cs typeface="Calibri Light"/>
                <a:sym typeface="Calibri Light"/>
              </a:defRPr>
            </a:lvl1pPr>
          </a:lstStyle>
          <a:p>
            <a:r>
              <a:t>Texto del título</a:t>
            </a:r>
          </a:p>
        </p:txBody>
      </p:sp>
      <p:sp>
        <p:nvSpPr>
          <p:cNvPr id="360" name="Shape 360"/>
          <p:cNvSpPr>
            <a:spLocks noGrp="1"/>
          </p:cNvSpPr>
          <p:nvPr>
            <p:ph type="body" sz="quarter" idx="1"/>
          </p:nvPr>
        </p:nvSpPr>
        <p:spPr>
          <a:xfrm>
            <a:off x="1097281" y="1846053"/>
            <a:ext cx="4937761" cy="736283"/>
          </a:xfrm>
          <a:prstGeom prst="rect">
            <a:avLst/>
          </a:prstGeom>
        </p:spPr>
        <p:txBody>
          <a:bodyPr anchor="ctr"/>
          <a:lstStyle>
            <a:lvl1pPr marL="0" indent="0" defTabSz="685800">
              <a:lnSpc>
                <a:spcPct val="90000"/>
              </a:lnSpc>
              <a:spcBef>
                <a:spcPts val="900"/>
              </a:spcBef>
              <a:buSzTx/>
              <a:buFontTx/>
              <a:buNone/>
              <a:defRPr sz="1500" cap="all">
                <a:solidFill>
                  <a:srgbClr val="637052"/>
                </a:solidFill>
              </a:defRPr>
            </a:lvl1pPr>
            <a:lvl2pPr marL="0" indent="342900" defTabSz="685800">
              <a:lnSpc>
                <a:spcPct val="90000"/>
              </a:lnSpc>
              <a:spcBef>
                <a:spcPts val="900"/>
              </a:spcBef>
              <a:buSzTx/>
              <a:buFontTx/>
              <a:buNone/>
              <a:defRPr sz="1500" cap="all">
                <a:solidFill>
                  <a:srgbClr val="637052"/>
                </a:solidFill>
              </a:defRPr>
            </a:lvl2pPr>
            <a:lvl3pPr marL="0" indent="685800" defTabSz="685800">
              <a:lnSpc>
                <a:spcPct val="90000"/>
              </a:lnSpc>
              <a:spcBef>
                <a:spcPts val="900"/>
              </a:spcBef>
              <a:buSzTx/>
              <a:buFontTx/>
              <a:buNone/>
              <a:defRPr sz="1500" cap="all">
                <a:solidFill>
                  <a:srgbClr val="637052"/>
                </a:solidFill>
              </a:defRPr>
            </a:lvl3pPr>
            <a:lvl4pPr marL="0" indent="1028700" defTabSz="685800">
              <a:lnSpc>
                <a:spcPct val="90000"/>
              </a:lnSpc>
              <a:spcBef>
                <a:spcPts val="900"/>
              </a:spcBef>
              <a:buSzTx/>
              <a:buFontTx/>
              <a:buNone/>
              <a:defRPr sz="1500" cap="all">
                <a:solidFill>
                  <a:srgbClr val="637052"/>
                </a:solidFill>
              </a:defRPr>
            </a:lvl4pPr>
            <a:lvl5pPr marL="0" indent="1371600" defTabSz="685800">
              <a:lnSpc>
                <a:spcPct val="90000"/>
              </a:lnSpc>
              <a:spcBef>
                <a:spcPts val="900"/>
              </a:spcBef>
              <a:buSzTx/>
              <a:buFontTx/>
              <a:buNone/>
              <a:defRPr sz="1500" cap="all">
                <a:solidFill>
                  <a:srgbClr val="637052"/>
                </a:solidFill>
              </a:defRPr>
            </a:lvl5pPr>
          </a:lstStyle>
          <a:p>
            <a:r>
              <a:t>Nivel de texto 1</a:t>
            </a:r>
          </a:p>
          <a:p>
            <a:pPr lvl="1"/>
            <a:r>
              <a:t>Nivel de texto 2</a:t>
            </a:r>
          </a:p>
          <a:p>
            <a:pPr lvl="2"/>
            <a:r>
              <a:t>Nivel de texto 3</a:t>
            </a:r>
          </a:p>
          <a:p>
            <a:pPr lvl="3"/>
            <a:r>
              <a:t>Nivel de texto 4</a:t>
            </a:r>
          </a:p>
          <a:p>
            <a:pPr lvl="4"/>
            <a:r>
              <a:t>Nivel de texto 5</a:t>
            </a:r>
          </a:p>
        </p:txBody>
      </p:sp>
      <p:sp>
        <p:nvSpPr>
          <p:cNvPr id="361" name="Shape 361"/>
          <p:cNvSpPr>
            <a:spLocks noGrp="1"/>
          </p:cNvSpPr>
          <p:nvPr>
            <p:ph type="body" sz="quarter" idx="13"/>
          </p:nvPr>
        </p:nvSpPr>
        <p:spPr>
          <a:xfrm>
            <a:off x="6217921" y="1846053"/>
            <a:ext cx="4937761" cy="736283"/>
          </a:xfrm>
          <a:prstGeom prst="rect">
            <a:avLst/>
          </a:prstGeom>
        </p:spPr>
        <p:txBody>
          <a:bodyPr anchor="ctr"/>
          <a:lstStyle>
            <a:lvl1pPr marL="0" indent="0" defTabSz="685800">
              <a:lnSpc>
                <a:spcPct val="90000"/>
              </a:lnSpc>
              <a:spcBef>
                <a:spcPts val="900"/>
              </a:spcBef>
              <a:buSzTx/>
              <a:buFontTx/>
              <a:buNone/>
              <a:defRPr sz="1500" cap="all">
                <a:solidFill>
                  <a:srgbClr val="637052"/>
                </a:solidFill>
              </a:defRPr>
            </a:lvl1pPr>
          </a:lstStyle>
          <a:p>
            <a:pPr marL="0" indent="0" defTabSz="685800">
              <a:lnSpc>
                <a:spcPct val="90000"/>
              </a:lnSpc>
              <a:spcBef>
                <a:spcPts val="900"/>
              </a:spcBef>
              <a:buSzTx/>
              <a:buFontTx/>
              <a:buNone/>
              <a:defRPr sz="1500" cap="all">
                <a:solidFill>
                  <a:srgbClr val="637052"/>
                </a:solidFill>
              </a:defRPr>
            </a:pPr>
            <a:endParaRPr/>
          </a:p>
        </p:txBody>
      </p:sp>
      <p:sp>
        <p:nvSpPr>
          <p:cNvPr id="362" name="Shape 362"/>
          <p:cNvSpPr>
            <a:spLocks noGrp="1"/>
          </p:cNvSpPr>
          <p:nvPr>
            <p:ph type="sldNum" sz="quarter" idx="2"/>
          </p:nvPr>
        </p:nvSpPr>
        <p:spPr>
          <a:xfrm>
            <a:off x="10963059" y="6542322"/>
            <a:ext cx="249425" cy="200055"/>
          </a:xfrm>
          <a:prstGeom prst="rect">
            <a:avLst/>
          </a:prstGeom>
        </p:spPr>
        <p:txBody>
          <a:bodyPr/>
          <a:lstStyle>
            <a:lvl1pPr>
              <a:defRPr sz="700">
                <a:solidFill>
                  <a:srgbClr val="FFFFFF"/>
                </a:solidFill>
              </a:defRPr>
            </a:lvl1pPr>
          </a:lstStyle>
          <a:p>
            <a:fld id="{86CB4B4D-7CA3-9044-876B-883B54F8677D}" type="slidenum">
              <a:t>‹Nº›</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Solo el título">
    <p:spTree>
      <p:nvGrpSpPr>
        <p:cNvPr id="1" name=""/>
        <p:cNvGrpSpPr/>
        <p:nvPr/>
      </p:nvGrpSpPr>
      <p:grpSpPr>
        <a:xfrm>
          <a:off x="0" y="0"/>
          <a:ext cx="0" cy="0"/>
          <a:chOff x="0" y="0"/>
          <a:chExt cx="0" cy="0"/>
        </a:xfrm>
      </p:grpSpPr>
      <p:sp>
        <p:nvSpPr>
          <p:cNvPr id="369" name="Shape 369"/>
          <p:cNvSpPr/>
          <p:nvPr/>
        </p:nvSpPr>
        <p:spPr>
          <a:xfrm>
            <a:off x="2" y="6400800"/>
            <a:ext cx="12192001" cy="457200"/>
          </a:xfrm>
          <a:prstGeom prst="rect">
            <a:avLst/>
          </a:prstGeom>
          <a:solidFill>
            <a:srgbClr val="BD582C"/>
          </a:solidFill>
          <a:ln w="12700">
            <a:miter lim="400000"/>
          </a:ln>
        </p:spPr>
        <p:txBody>
          <a:bodyPr lIns="45719" rIns="45719"/>
          <a:lstStyle/>
          <a:p>
            <a:endParaRPr sz="1800"/>
          </a:p>
        </p:txBody>
      </p:sp>
      <p:sp>
        <p:nvSpPr>
          <p:cNvPr id="370" name="Shape 370"/>
          <p:cNvSpPr/>
          <p:nvPr/>
        </p:nvSpPr>
        <p:spPr>
          <a:xfrm>
            <a:off x="1" y="6334317"/>
            <a:ext cx="12192001" cy="65999"/>
          </a:xfrm>
          <a:prstGeom prst="rect">
            <a:avLst/>
          </a:prstGeom>
          <a:solidFill>
            <a:srgbClr val="E48312"/>
          </a:solidFill>
          <a:ln w="12700">
            <a:miter lim="400000"/>
          </a:ln>
        </p:spPr>
        <p:txBody>
          <a:bodyPr lIns="45719" rIns="45719"/>
          <a:lstStyle/>
          <a:p>
            <a:endParaRPr sz="1800"/>
          </a:p>
        </p:txBody>
      </p:sp>
      <p:sp>
        <p:nvSpPr>
          <p:cNvPr id="371" name="Shape 371"/>
          <p:cNvSpPr/>
          <p:nvPr/>
        </p:nvSpPr>
        <p:spPr>
          <a:xfrm>
            <a:off x="1193533" y="1737845"/>
            <a:ext cx="9966959" cy="1"/>
          </a:xfrm>
          <a:prstGeom prst="line">
            <a:avLst/>
          </a:prstGeom>
          <a:ln w="6350">
            <a:solidFill>
              <a:srgbClr val="808080"/>
            </a:solidFill>
          </a:ln>
        </p:spPr>
        <p:txBody>
          <a:bodyPr lIns="45719" rIns="45719"/>
          <a:lstStyle/>
          <a:p>
            <a:endParaRPr sz="1800"/>
          </a:p>
        </p:txBody>
      </p:sp>
      <p:sp>
        <p:nvSpPr>
          <p:cNvPr id="372" name="Shape 372"/>
          <p:cNvSpPr>
            <a:spLocks noGrp="1"/>
          </p:cNvSpPr>
          <p:nvPr>
            <p:ph type="title"/>
          </p:nvPr>
        </p:nvSpPr>
        <p:spPr>
          <a:xfrm>
            <a:off x="1097281" y="286603"/>
            <a:ext cx="10058401" cy="1450758"/>
          </a:xfrm>
          <a:prstGeom prst="rect">
            <a:avLst/>
          </a:prstGeom>
        </p:spPr>
        <p:txBody>
          <a:bodyPr anchor="b"/>
          <a:lstStyle>
            <a:lvl1pPr algn="l" defTabSz="685800">
              <a:lnSpc>
                <a:spcPct val="85000"/>
              </a:lnSpc>
              <a:defRPr sz="3600" spc="-38">
                <a:solidFill>
                  <a:srgbClr val="404040"/>
                </a:solidFill>
                <a:latin typeface="Calibri Light"/>
                <a:ea typeface="Calibri Light"/>
                <a:cs typeface="Calibri Light"/>
                <a:sym typeface="Calibri Light"/>
              </a:defRPr>
            </a:lvl1pPr>
          </a:lstStyle>
          <a:p>
            <a:r>
              <a:t>Texto del título</a:t>
            </a:r>
          </a:p>
        </p:txBody>
      </p:sp>
      <p:sp>
        <p:nvSpPr>
          <p:cNvPr id="373" name="Shape 373"/>
          <p:cNvSpPr>
            <a:spLocks noGrp="1"/>
          </p:cNvSpPr>
          <p:nvPr>
            <p:ph type="sldNum" sz="quarter" idx="2"/>
          </p:nvPr>
        </p:nvSpPr>
        <p:spPr>
          <a:xfrm>
            <a:off x="10963059" y="6542322"/>
            <a:ext cx="249425" cy="200055"/>
          </a:xfrm>
          <a:prstGeom prst="rect">
            <a:avLst/>
          </a:prstGeom>
        </p:spPr>
        <p:txBody>
          <a:bodyPr/>
          <a:lstStyle>
            <a:lvl1pPr>
              <a:defRPr sz="700">
                <a:solidFill>
                  <a:srgbClr val="FFFFFF"/>
                </a:solidFill>
              </a:defRPr>
            </a:lvl1pPr>
          </a:lstStyle>
          <a:p>
            <a:fld id="{86CB4B4D-7CA3-9044-876B-883B54F8677D}" type="slidenum">
              <a:t>‹Nº›</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380" name="Shape 380"/>
          <p:cNvSpPr/>
          <p:nvPr/>
        </p:nvSpPr>
        <p:spPr>
          <a:xfrm>
            <a:off x="3177" y="6400800"/>
            <a:ext cx="12188825" cy="457200"/>
          </a:xfrm>
          <a:prstGeom prst="rect">
            <a:avLst/>
          </a:prstGeom>
          <a:solidFill>
            <a:srgbClr val="BD582C"/>
          </a:solidFill>
          <a:ln w="12700">
            <a:miter lim="400000"/>
          </a:ln>
        </p:spPr>
        <p:txBody>
          <a:bodyPr lIns="45719" rIns="45719"/>
          <a:lstStyle/>
          <a:p>
            <a:endParaRPr sz="1800"/>
          </a:p>
        </p:txBody>
      </p:sp>
      <p:sp>
        <p:nvSpPr>
          <p:cNvPr id="381" name="Shape 381"/>
          <p:cNvSpPr/>
          <p:nvPr/>
        </p:nvSpPr>
        <p:spPr>
          <a:xfrm>
            <a:off x="17" y="6334317"/>
            <a:ext cx="12188825" cy="64009"/>
          </a:xfrm>
          <a:prstGeom prst="rect">
            <a:avLst/>
          </a:prstGeom>
          <a:solidFill>
            <a:srgbClr val="E48312"/>
          </a:solidFill>
          <a:ln w="12700">
            <a:miter lim="400000"/>
          </a:ln>
        </p:spPr>
        <p:txBody>
          <a:bodyPr lIns="45719" rIns="45719"/>
          <a:lstStyle/>
          <a:p>
            <a:endParaRPr sz="1800"/>
          </a:p>
        </p:txBody>
      </p:sp>
      <p:sp>
        <p:nvSpPr>
          <p:cNvPr id="382" name="Shape 382"/>
          <p:cNvSpPr>
            <a:spLocks noGrp="1"/>
          </p:cNvSpPr>
          <p:nvPr>
            <p:ph type="sldNum" sz="quarter" idx="2"/>
          </p:nvPr>
        </p:nvSpPr>
        <p:spPr>
          <a:xfrm>
            <a:off x="10963059" y="6542322"/>
            <a:ext cx="249425" cy="200055"/>
          </a:xfrm>
          <a:prstGeom prst="rect">
            <a:avLst/>
          </a:prstGeom>
        </p:spPr>
        <p:txBody>
          <a:bodyPr/>
          <a:lstStyle>
            <a:lvl1pPr>
              <a:defRPr sz="700">
                <a:solidFill>
                  <a:srgbClr val="FFFFFF"/>
                </a:solidFill>
              </a:defRPr>
            </a:lvl1pPr>
          </a:lstStyle>
          <a:p>
            <a:fld id="{86CB4B4D-7CA3-9044-876B-883B54F8677D}" type="slidenum">
              <a:t>‹Nº›</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Contenido con título">
    <p:spTree>
      <p:nvGrpSpPr>
        <p:cNvPr id="1" name=""/>
        <p:cNvGrpSpPr/>
        <p:nvPr/>
      </p:nvGrpSpPr>
      <p:grpSpPr>
        <a:xfrm>
          <a:off x="0" y="0"/>
          <a:ext cx="0" cy="0"/>
          <a:chOff x="0" y="0"/>
          <a:chExt cx="0" cy="0"/>
        </a:xfrm>
      </p:grpSpPr>
      <p:sp>
        <p:nvSpPr>
          <p:cNvPr id="389" name="Shape 389"/>
          <p:cNvSpPr/>
          <p:nvPr/>
        </p:nvSpPr>
        <p:spPr>
          <a:xfrm>
            <a:off x="17" y="0"/>
            <a:ext cx="4050793" cy="6858000"/>
          </a:xfrm>
          <a:prstGeom prst="rect">
            <a:avLst/>
          </a:prstGeom>
          <a:solidFill>
            <a:srgbClr val="BD582C"/>
          </a:solidFill>
          <a:ln w="12700">
            <a:miter lim="400000"/>
          </a:ln>
        </p:spPr>
        <p:txBody>
          <a:bodyPr lIns="45719" rIns="45719"/>
          <a:lstStyle/>
          <a:p>
            <a:endParaRPr sz="1800"/>
          </a:p>
        </p:txBody>
      </p:sp>
      <p:sp>
        <p:nvSpPr>
          <p:cNvPr id="390" name="Shape 390"/>
          <p:cNvSpPr/>
          <p:nvPr/>
        </p:nvSpPr>
        <p:spPr>
          <a:xfrm>
            <a:off x="4040072" y="0"/>
            <a:ext cx="64009" cy="6858000"/>
          </a:xfrm>
          <a:prstGeom prst="rect">
            <a:avLst/>
          </a:prstGeom>
          <a:solidFill>
            <a:srgbClr val="E48312"/>
          </a:solidFill>
          <a:ln w="12700">
            <a:miter lim="400000"/>
          </a:ln>
        </p:spPr>
        <p:txBody>
          <a:bodyPr lIns="45719" rIns="45719"/>
          <a:lstStyle/>
          <a:p>
            <a:endParaRPr sz="1800"/>
          </a:p>
        </p:txBody>
      </p:sp>
      <p:sp>
        <p:nvSpPr>
          <p:cNvPr id="391" name="Shape 391"/>
          <p:cNvSpPr>
            <a:spLocks noGrp="1"/>
          </p:cNvSpPr>
          <p:nvPr>
            <p:ph type="title"/>
          </p:nvPr>
        </p:nvSpPr>
        <p:spPr>
          <a:xfrm>
            <a:off x="457200" y="594360"/>
            <a:ext cx="3200400" cy="2286001"/>
          </a:xfrm>
          <a:prstGeom prst="rect">
            <a:avLst/>
          </a:prstGeom>
        </p:spPr>
        <p:txBody>
          <a:bodyPr anchor="b"/>
          <a:lstStyle>
            <a:lvl1pPr algn="l" defTabSz="685800">
              <a:lnSpc>
                <a:spcPct val="85000"/>
              </a:lnSpc>
              <a:defRPr sz="2700" spc="-38">
                <a:solidFill>
                  <a:srgbClr val="FFFFFF"/>
                </a:solidFill>
                <a:latin typeface="Calibri Light"/>
                <a:ea typeface="Calibri Light"/>
                <a:cs typeface="Calibri Light"/>
                <a:sym typeface="Calibri Light"/>
              </a:defRPr>
            </a:lvl1pPr>
          </a:lstStyle>
          <a:p>
            <a:r>
              <a:t>Texto del título</a:t>
            </a:r>
          </a:p>
        </p:txBody>
      </p:sp>
      <p:sp>
        <p:nvSpPr>
          <p:cNvPr id="392" name="Shape 392"/>
          <p:cNvSpPr>
            <a:spLocks noGrp="1"/>
          </p:cNvSpPr>
          <p:nvPr>
            <p:ph type="body" idx="1"/>
          </p:nvPr>
        </p:nvSpPr>
        <p:spPr>
          <a:xfrm>
            <a:off x="4800600" y="731520"/>
            <a:ext cx="6492240" cy="5257801"/>
          </a:xfrm>
          <a:prstGeom prst="rect">
            <a:avLst/>
          </a:prstGeom>
        </p:spPr>
        <p:txBody>
          <a:bodyPr lIns="0" tIns="0" rIns="0" bIns="0"/>
          <a:lstStyle>
            <a:lvl1pPr marL="68580" indent="-68580" defTabSz="685800">
              <a:lnSpc>
                <a:spcPct val="90000"/>
              </a:lnSpc>
              <a:spcBef>
                <a:spcPts val="900"/>
              </a:spcBef>
              <a:buClr>
                <a:srgbClr val="E48312"/>
              </a:buClr>
              <a:buFont typeface="Trebuchet MS"/>
              <a:buChar char=" "/>
              <a:defRPr sz="1500">
                <a:solidFill>
                  <a:srgbClr val="404040"/>
                </a:solidFill>
              </a:defRPr>
            </a:lvl1pPr>
            <a:lvl2pPr marL="309137" indent="-158261" defTabSz="685800">
              <a:lnSpc>
                <a:spcPct val="90000"/>
              </a:lnSpc>
              <a:spcBef>
                <a:spcPts val="900"/>
              </a:spcBef>
              <a:buClr>
                <a:srgbClr val="E48312"/>
              </a:buClr>
              <a:buFont typeface="Trebuchet MS"/>
              <a:buChar char="◦"/>
              <a:defRPr sz="1500">
                <a:solidFill>
                  <a:srgbClr val="404040"/>
                </a:solidFill>
              </a:defRPr>
            </a:lvl2pPr>
            <a:lvl3pPr marL="493775" indent="-205739" defTabSz="685800">
              <a:lnSpc>
                <a:spcPct val="90000"/>
              </a:lnSpc>
              <a:spcBef>
                <a:spcPts val="900"/>
              </a:spcBef>
              <a:buClr>
                <a:srgbClr val="E48312"/>
              </a:buClr>
              <a:buFont typeface="Trebuchet MS"/>
              <a:buChar char="◦"/>
              <a:defRPr sz="1500">
                <a:solidFill>
                  <a:srgbClr val="404040"/>
                </a:solidFill>
              </a:defRPr>
            </a:lvl3pPr>
            <a:lvl4pPr marL="630936" indent="-205740" defTabSz="685800">
              <a:lnSpc>
                <a:spcPct val="90000"/>
              </a:lnSpc>
              <a:spcBef>
                <a:spcPts val="900"/>
              </a:spcBef>
              <a:buClr>
                <a:srgbClr val="E48312"/>
              </a:buClr>
              <a:buFont typeface="Trebuchet MS"/>
              <a:buChar char="◦"/>
              <a:defRPr sz="1500">
                <a:solidFill>
                  <a:srgbClr val="404040"/>
                </a:solidFill>
              </a:defRPr>
            </a:lvl4pPr>
            <a:lvl5pPr marL="768096" indent="-205740" defTabSz="685800">
              <a:lnSpc>
                <a:spcPct val="90000"/>
              </a:lnSpc>
              <a:spcBef>
                <a:spcPts val="900"/>
              </a:spcBef>
              <a:buClr>
                <a:srgbClr val="E48312"/>
              </a:buClr>
              <a:buFont typeface="Trebuchet MS"/>
              <a:buChar char="◦"/>
              <a:defRPr sz="1500">
                <a:solidFill>
                  <a:srgbClr val="404040"/>
                </a:solidFill>
              </a:defRPr>
            </a:lvl5pPr>
          </a:lstStyle>
          <a:p>
            <a:r>
              <a:t>Nivel de texto 1</a:t>
            </a:r>
          </a:p>
          <a:p>
            <a:pPr lvl="1"/>
            <a:r>
              <a:t>Nivel de texto 2</a:t>
            </a:r>
          </a:p>
          <a:p>
            <a:pPr lvl="2"/>
            <a:r>
              <a:t>Nivel de texto 3</a:t>
            </a:r>
          </a:p>
          <a:p>
            <a:pPr lvl="3"/>
            <a:r>
              <a:t>Nivel de texto 4</a:t>
            </a:r>
          </a:p>
          <a:p>
            <a:pPr lvl="4"/>
            <a:r>
              <a:t>Nivel de texto 5</a:t>
            </a:r>
          </a:p>
        </p:txBody>
      </p:sp>
      <p:sp>
        <p:nvSpPr>
          <p:cNvPr id="393" name="Shape 393"/>
          <p:cNvSpPr>
            <a:spLocks noGrp="1"/>
          </p:cNvSpPr>
          <p:nvPr>
            <p:ph type="body" sz="quarter" idx="13"/>
          </p:nvPr>
        </p:nvSpPr>
        <p:spPr>
          <a:xfrm>
            <a:off x="457200" y="2926080"/>
            <a:ext cx="3200400" cy="3379125"/>
          </a:xfrm>
          <a:prstGeom prst="rect">
            <a:avLst/>
          </a:prstGeom>
        </p:spPr>
        <p:txBody>
          <a:bodyPr/>
          <a:lstStyle>
            <a:lvl1pPr marL="0" indent="0" defTabSz="685800">
              <a:lnSpc>
                <a:spcPct val="90000"/>
              </a:lnSpc>
              <a:spcBef>
                <a:spcPts val="900"/>
              </a:spcBef>
              <a:buSzTx/>
              <a:buFontTx/>
              <a:buNone/>
              <a:defRPr sz="1100">
                <a:solidFill>
                  <a:srgbClr val="FFFFFF"/>
                </a:solidFill>
              </a:defRPr>
            </a:lvl1pPr>
          </a:lstStyle>
          <a:p>
            <a:pPr marL="0" indent="0" defTabSz="685800">
              <a:lnSpc>
                <a:spcPct val="90000"/>
              </a:lnSpc>
              <a:spcBef>
                <a:spcPts val="900"/>
              </a:spcBef>
              <a:buSzTx/>
              <a:buFontTx/>
              <a:buNone/>
              <a:defRPr sz="1100">
                <a:solidFill>
                  <a:srgbClr val="FFFFFF"/>
                </a:solidFill>
              </a:defRPr>
            </a:pPr>
            <a:endParaRPr/>
          </a:p>
        </p:txBody>
      </p:sp>
      <p:sp>
        <p:nvSpPr>
          <p:cNvPr id="394" name="Shape 394"/>
          <p:cNvSpPr>
            <a:spLocks noGrp="1"/>
          </p:cNvSpPr>
          <p:nvPr>
            <p:ph type="sldNum" sz="quarter" idx="2"/>
          </p:nvPr>
        </p:nvSpPr>
        <p:spPr>
          <a:xfrm>
            <a:off x="10963059" y="6542322"/>
            <a:ext cx="249425" cy="200055"/>
          </a:xfrm>
          <a:prstGeom prst="rect">
            <a:avLst/>
          </a:prstGeom>
        </p:spPr>
        <p:txBody>
          <a:bodyPr/>
          <a:lstStyle>
            <a:lvl1pPr>
              <a:defRPr sz="700">
                <a:solidFill>
                  <a:srgbClr val="637052"/>
                </a:solidFill>
              </a:defRPr>
            </a:lvl1pPr>
          </a:lstStyle>
          <a:p>
            <a:fld id="{86CB4B4D-7CA3-9044-876B-883B54F8677D}" type="slidenum">
              <a:t>‹Nº›</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Imagen con título">
    <p:spTree>
      <p:nvGrpSpPr>
        <p:cNvPr id="1" name=""/>
        <p:cNvGrpSpPr/>
        <p:nvPr/>
      </p:nvGrpSpPr>
      <p:grpSpPr>
        <a:xfrm>
          <a:off x="0" y="0"/>
          <a:ext cx="0" cy="0"/>
          <a:chOff x="0" y="0"/>
          <a:chExt cx="0" cy="0"/>
        </a:xfrm>
      </p:grpSpPr>
      <p:sp>
        <p:nvSpPr>
          <p:cNvPr id="401" name="Shape 401"/>
          <p:cNvSpPr/>
          <p:nvPr/>
        </p:nvSpPr>
        <p:spPr>
          <a:xfrm>
            <a:off x="1" y="4953000"/>
            <a:ext cx="12188825" cy="1905000"/>
          </a:xfrm>
          <a:prstGeom prst="rect">
            <a:avLst/>
          </a:prstGeom>
          <a:solidFill>
            <a:srgbClr val="BD582C"/>
          </a:solidFill>
          <a:ln w="12700">
            <a:miter lim="400000"/>
          </a:ln>
        </p:spPr>
        <p:txBody>
          <a:bodyPr lIns="45719" rIns="45719"/>
          <a:lstStyle/>
          <a:p>
            <a:endParaRPr sz="1800"/>
          </a:p>
        </p:txBody>
      </p:sp>
      <p:sp>
        <p:nvSpPr>
          <p:cNvPr id="402" name="Shape 402"/>
          <p:cNvSpPr/>
          <p:nvPr/>
        </p:nvSpPr>
        <p:spPr>
          <a:xfrm>
            <a:off x="17" y="4915076"/>
            <a:ext cx="12188825" cy="64009"/>
          </a:xfrm>
          <a:prstGeom prst="rect">
            <a:avLst/>
          </a:prstGeom>
          <a:solidFill>
            <a:srgbClr val="E48312"/>
          </a:solidFill>
          <a:ln w="12700">
            <a:miter lim="400000"/>
          </a:ln>
        </p:spPr>
        <p:txBody>
          <a:bodyPr lIns="45719" rIns="45719"/>
          <a:lstStyle/>
          <a:p>
            <a:endParaRPr sz="1800"/>
          </a:p>
        </p:txBody>
      </p:sp>
      <p:sp>
        <p:nvSpPr>
          <p:cNvPr id="403" name="Shape 403"/>
          <p:cNvSpPr>
            <a:spLocks noGrp="1"/>
          </p:cNvSpPr>
          <p:nvPr>
            <p:ph type="title"/>
          </p:nvPr>
        </p:nvSpPr>
        <p:spPr>
          <a:xfrm>
            <a:off x="1097280" y="5074921"/>
            <a:ext cx="10113264" cy="822961"/>
          </a:xfrm>
          <a:prstGeom prst="rect">
            <a:avLst/>
          </a:prstGeom>
        </p:spPr>
        <p:txBody>
          <a:bodyPr lIns="0" tIns="0" rIns="0" bIns="0" anchor="b"/>
          <a:lstStyle>
            <a:lvl1pPr algn="l" defTabSz="685800">
              <a:lnSpc>
                <a:spcPct val="85000"/>
              </a:lnSpc>
              <a:defRPr sz="2700" spc="-38">
                <a:solidFill>
                  <a:srgbClr val="FFFFFF"/>
                </a:solidFill>
                <a:latin typeface="Calibri Light"/>
                <a:ea typeface="Calibri Light"/>
                <a:cs typeface="Calibri Light"/>
                <a:sym typeface="Calibri Light"/>
              </a:defRPr>
            </a:lvl1pPr>
          </a:lstStyle>
          <a:p>
            <a:r>
              <a:t>Texto del título</a:t>
            </a:r>
          </a:p>
        </p:txBody>
      </p:sp>
      <p:sp>
        <p:nvSpPr>
          <p:cNvPr id="404" name="Shape 404"/>
          <p:cNvSpPr>
            <a:spLocks noGrp="1"/>
          </p:cNvSpPr>
          <p:nvPr>
            <p:ph type="pic" idx="13"/>
          </p:nvPr>
        </p:nvSpPr>
        <p:spPr>
          <a:xfrm>
            <a:off x="15" y="0"/>
            <a:ext cx="12191988" cy="4915076"/>
          </a:xfrm>
          <a:prstGeom prst="rect">
            <a:avLst/>
          </a:prstGeom>
        </p:spPr>
        <p:txBody>
          <a:bodyPr lIns="91439" rIns="91439">
            <a:noAutofit/>
          </a:bodyPr>
          <a:lstStyle/>
          <a:p>
            <a:endParaRPr/>
          </a:p>
        </p:txBody>
      </p:sp>
      <p:sp>
        <p:nvSpPr>
          <p:cNvPr id="405" name="Shape 405"/>
          <p:cNvSpPr>
            <a:spLocks noGrp="1"/>
          </p:cNvSpPr>
          <p:nvPr>
            <p:ph type="body" sz="quarter" idx="1"/>
          </p:nvPr>
        </p:nvSpPr>
        <p:spPr>
          <a:xfrm>
            <a:off x="1097280" y="5907024"/>
            <a:ext cx="10113264" cy="594361"/>
          </a:xfrm>
          <a:prstGeom prst="rect">
            <a:avLst/>
          </a:prstGeom>
        </p:spPr>
        <p:txBody>
          <a:bodyPr lIns="0" tIns="0" rIns="0" bIns="0"/>
          <a:lstStyle>
            <a:lvl1pPr marL="0" indent="0" defTabSz="685800">
              <a:lnSpc>
                <a:spcPct val="90000"/>
              </a:lnSpc>
              <a:spcBef>
                <a:spcPts val="400"/>
              </a:spcBef>
              <a:buSzTx/>
              <a:buFontTx/>
              <a:buNone/>
              <a:defRPr sz="1100">
                <a:solidFill>
                  <a:srgbClr val="FFFFFF"/>
                </a:solidFill>
              </a:defRPr>
            </a:lvl1pPr>
            <a:lvl2pPr marL="0" indent="342900" defTabSz="685800">
              <a:lnSpc>
                <a:spcPct val="90000"/>
              </a:lnSpc>
              <a:spcBef>
                <a:spcPts val="400"/>
              </a:spcBef>
              <a:buSzTx/>
              <a:buFontTx/>
              <a:buNone/>
              <a:defRPr sz="1100">
                <a:solidFill>
                  <a:srgbClr val="FFFFFF"/>
                </a:solidFill>
              </a:defRPr>
            </a:lvl2pPr>
            <a:lvl3pPr marL="0" indent="685800" defTabSz="685800">
              <a:lnSpc>
                <a:spcPct val="90000"/>
              </a:lnSpc>
              <a:spcBef>
                <a:spcPts val="400"/>
              </a:spcBef>
              <a:buSzTx/>
              <a:buFontTx/>
              <a:buNone/>
              <a:defRPr sz="1100">
                <a:solidFill>
                  <a:srgbClr val="FFFFFF"/>
                </a:solidFill>
              </a:defRPr>
            </a:lvl3pPr>
            <a:lvl4pPr marL="0" indent="1028700" defTabSz="685800">
              <a:lnSpc>
                <a:spcPct val="90000"/>
              </a:lnSpc>
              <a:spcBef>
                <a:spcPts val="400"/>
              </a:spcBef>
              <a:buSzTx/>
              <a:buFontTx/>
              <a:buNone/>
              <a:defRPr sz="1100">
                <a:solidFill>
                  <a:srgbClr val="FFFFFF"/>
                </a:solidFill>
              </a:defRPr>
            </a:lvl4pPr>
            <a:lvl5pPr marL="0" indent="1371600" defTabSz="685800">
              <a:lnSpc>
                <a:spcPct val="90000"/>
              </a:lnSpc>
              <a:spcBef>
                <a:spcPts val="400"/>
              </a:spcBef>
              <a:buSzTx/>
              <a:buFontTx/>
              <a:buNone/>
              <a:defRPr sz="1100">
                <a:solidFill>
                  <a:srgbClr val="FFFFFF"/>
                </a:solidFill>
              </a:defRPr>
            </a:lvl5pPr>
          </a:lstStyle>
          <a:p>
            <a:r>
              <a:t>Nivel de texto 1</a:t>
            </a:r>
          </a:p>
          <a:p>
            <a:pPr lvl="1"/>
            <a:r>
              <a:t>Nivel de texto 2</a:t>
            </a:r>
          </a:p>
          <a:p>
            <a:pPr lvl="2"/>
            <a:r>
              <a:t>Nivel de texto 3</a:t>
            </a:r>
          </a:p>
          <a:p>
            <a:pPr lvl="3"/>
            <a:r>
              <a:t>Nivel de texto 4</a:t>
            </a:r>
          </a:p>
          <a:p>
            <a:pPr lvl="4"/>
            <a:r>
              <a:t>Nivel de texto 5</a:t>
            </a:r>
          </a:p>
        </p:txBody>
      </p:sp>
      <p:sp>
        <p:nvSpPr>
          <p:cNvPr id="406" name="Shape 406"/>
          <p:cNvSpPr>
            <a:spLocks noGrp="1"/>
          </p:cNvSpPr>
          <p:nvPr>
            <p:ph type="sldNum" sz="quarter" idx="2"/>
          </p:nvPr>
        </p:nvSpPr>
        <p:spPr>
          <a:xfrm>
            <a:off x="10963059" y="6542322"/>
            <a:ext cx="249425" cy="200055"/>
          </a:xfrm>
          <a:prstGeom prst="rect">
            <a:avLst/>
          </a:prstGeom>
        </p:spPr>
        <p:txBody>
          <a:bodyPr/>
          <a:lstStyle>
            <a:lvl1pPr>
              <a:defRPr sz="700">
                <a:solidFill>
                  <a:srgbClr val="FFFFFF"/>
                </a:solidFill>
              </a:defRPr>
            </a:lvl1pPr>
          </a:lstStyle>
          <a:p>
            <a:fld id="{86CB4B4D-7CA3-9044-876B-883B54F8677D}" type="slidenum">
              <a:t>‹Nº›</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Título y texto vertical">
    <p:spTree>
      <p:nvGrpSpPr>
        <p:cNvPr id="1" name=""/>
        <p:cNvGrpSpPr/>
        <p:nvPr/>
      </p:nvGrpSpPr>
      <p:grpSpPr>
        <a:xfrm>
          <a:off x="0" y="0"/>
          <a:ext cx="0" cy="0"/>
          <a:chOff x="0" y="0"/>
          <a:chExt cx="0" cy="0"/>
        </a:xfrm>
      </p:grpSpPr>
      <p:sp>
        <p:nvSpPr>
          <p:cNvPr id="413" name="Shape 413"/>
          <p:cNvSpPr/>
          <p:nvPr/>
        </p:nvSpPr>
        <p:spPr>
          <a:xfrm>
            <a:off x="2" y="6400800"/>
            <a:ext cx="12192001" cy="457200"/>
          </a:xfrm>
          <a:prstGeom prst="rect">
            <a:avLst/>
          </a:prstGeom>
          <a:solidFill>
            <a:srgbClr val="BD582C"/>
          </a:solidFill>
          <a:ln w="12700">
            <a:miter lim="400000"/>
          </a:ln>
        </p:spPr>
        <p:txBody>
          <a:bodyPr lIns="45719" rIns="45719"/>
          <a:lstStyle/>
          <a:p>
            <a:endParaRPr sz="1800"/>
          </a:p>
        </p:txBody>
      </p:sp>
      <p:sp>
        <p:nvSpPr>
          <p:cNvPr id="414" name="Shape 414"/>
          <p:cNvSpPr/>
          <p:nvPr/>
        </p:nvSpPr>
        <p:spPr>
          <a:xfrm>
            <a:off x="1" y="6334317"/>
            <a:ext cx="12192001" cy="65999"/>
          </a:xfrm>
          <a:prstGeom prst="rect">
            <a:avLst/>
          </a:prstGeom>
          <a:solidFill>
            <a:srgbClr val="E48312"/>
          </a:solidFill>
          <a:ln w="12700">
            <a:miter lim="400000"/>
          </a:ln>
        </p:spPr>
        <p:txBody>
          <a:bodyPr lIns="45719" rIns="45719"/>
          <a:lstStyle/>
          <a:p>
            <a:endParaRPr sz="1800"/>
          </a:p>
        </p:txBody>
      </p:sp>
      <p:sp>
        <p:nvSpPr>
          <p:cNvPr id="415" name="Shape 415"/>
          <p:cNvSpPr/>
          <p:nvPr/>
        </p:nvSpPr>
        <p:spPr>
          <a:xfrm>
            <a:off x="1193533" y="1737845"/>
            <a:ext cx="9966959" cy="1"/>
          </a:xfrm>
          <a:prstGeom prst="line">
            <a:avLst/>
          </a:prstGeom>
          <a:ln w="6350">
            <a:solidFill>
              <a:srgbClr val="808080"/>
            </a:solidFill>
          </a:ln>
        </p:spPr>
        <p:txBody>
          <a:bodyPr lIns="45719" rIns="45719"/>
          <a:lstStyle/>
          <a:p>
            <a:endParaRPr sz="1800"/>
          </a:p>
        </p:txBody>
      </p:sp>
      <p:sp>
        <p:nvSpPr>
          <p:cNvPr id="416" name="Shape 416"/>
          <p:cNvSpPr>
            <a:spLocks noGrp="1"/>
          </p:cNvSpPr>
          <p:nvPr>
            <p:ph type="title"/>
          </p:nvPr>
        </p:nvSpPr>
        <p:spPr>
          <a:xfrm>
            <a:off x="1097281" y="286603"/>
            <a:ext cx="10058401" cy="1450758"/>
          </a:xfrm>
          <a:prstGeom prst="rect">
            <a:avLst/>
          </a:prstGeom>
        </p:spPr>
        <p:txBody>
          <a:bodyPr anchor="b"/>
          <a:lstStyle>
            <a:lvl1pPr algn="l" defTabSz="685800">
              <a:lnSpc>
                <a:spcPct val="85000"/>
              </a:lnSpc>
              <a:defRPr sz="3600" spc="-38">
                <a:solidFill>
                  <a:srgbClr val="404040"/>
                </a:solidFill>
                <a:latin typeface="Calibri Light"/>
                <a:ea typeface="Calibri Light"/>
                <a:cs typeface="Calibri Light"/>
                <a:sym typeface="Calibri Light"/>
              </a:defRPr>
            </a:lvl1pPr>
          </a:lstStyle>
          <a:p>
            <a:r>
              <a:t>Texto del título</a:t>
            </a:r>
          </a:p>
        </p:txBody>
      </p:sp>
      <p:sp>
        <p:nvSpPr>
          <p:cNvPr id="417" name="Shape 417"/>
          <p:cNvSpPr>
            <a:spLocks noGrp="1"/>
          </p:cNvSpPr>
          <p:nvPr>
            <p:ph type="body" idx="1"/>
          </p:nvPr>
        </p:nvSpPr>
        <p:spPr>
          <a:xfrm>
            <a:off x="1097281" y="1845734"/>
            <a:ext cx="10058401" cy="4023360"/>
          </a:xfrm>
          <a:prstGeom prst="rect">
            <a:avLst/>
          </a:prstGeom>
        </p:spPr>
        <p:txBody>
          <a:bodyPr lIns="0" tIns="0" rIns="0" bIns="0"/>
          <a:lstStyle>
            <a:lvl1pPr marL="68580" indent="-68580" defTabSz="685800">
              <a:lnSpc>
                <a:spcPct val="90000"/>
              </a:lnSpc>
              <a:spcBef>
                <a:spcPts val="900"/>
              </a:spcBef>
              <a:buClr>
                <a:srgbClr val="E48312"/>
              </a:buClr>
              <a:buFont typeface="Trebuchet MS"/>
              <a:buChar char=" "/>
              <a:defRPr sz="1500">
                <a:solidFill>
                  <a:srgbClr val="404040"/>
                </a:solidFill>
              </a:defRPr>
            </a:lvl1pPr>
            <a:lvl2pPr marL="309137" indent="-158261" defTabSz="685800">
              <a:lnSpc>
                <a:spcPct val="90000"/>
              </a:lnSpc>
              <a:spcBef>
                <a:spcPts val="900"/>
              </a:spcBef>
              <a:buClr>
                <a:srgbClr val="E48312"/>
              </a:buClr>
              <a:buFont typeface="Trebuchet MS"/>
              <a:buChar char="◦"/>
              <a:defRPr sz="1500">
                <a:solidFill>
                  <a:srgbClr val="404040"/>
                </a:solidFill>
              </a:defRPr>
            </a:lvl2pPr>
            <a:lvl3pPr marL="493775" indent="-205739" defTabSz="685800">
              <a:lnSpc>
                <a:spcPct val="90000"/>
              </a:lnSpc>
              <a:spcBef>
                <a:spcPts val="900"/>
              </a:spcBef>
              <a:buClr>
                <a:srgbClr val="E48312"/>
              </a:buClr>
              <a:buFont typeface="Trebuchet MS"/>
              <a:buChar char="◦"/>
              <a:defRPr sz="1500">
                <a:solidFill>
                  <a:srgbClr val="404040"/>
                </a:solidFill>
              </a:defRPr>
            </a:lvl3pPr>
            <a:lvl4pPr marL="630936" indent="-205740" defTabSz="685800">
              <a:lnSpc>
                <a:spcPct val="90000"/>
              </a:lnSpc>
              <a:spcBef>
                <a:spcPts val="900"/>
              </a:spcBef>
              <a:buClr>
                <a:srgbClr val="E48312"/>
              </a:buClr>
              <a:buFont typeface="Trebuchet MS"/>
              <a:buChar char="◦"/>
              <a:defRPr sz="1500">
                <a:solidFill>
                  <a:srgbClr val="404040"/>
                </a:solidFill>
              </a:defRPr>
            </a:lvl4pPr>
            <a:lvl5pPr marL="768096" indent="-205740" defTabSz="685800">
              <a:lnSpc>
                <a:spcPct val="90000"/>
              </a:lnSpc>
              <a:spcBef>
                <a:spcPts val="900"/>
              </a:spcBef>
              <a:buClr>
                <a:srgbClr val="E48312"/>
              </a:buClr>
              <a:buFont typeface="Trebuchet MS"/>
              <a:buChar char="◦"/>
              <a:defRPr sz="1500">
                <a:solidFill>
                  <a:srgbClr val="404040"/>
                </a:solidFill>
              </a:defRPr>
            </a:lvl5pPr>
          </a:lstStyle>
          <a:p>
            <a:r>
              <a:t>Nivel de texto 1</a:t>
            </a:r>
          </a:p>
          <a:p>
            <a:pPr lvl="1"/>
            <a:r>
              <a:t>Nivel de texto 2</a:t>
            </a:r>
          </a:p>
          <a:p>
            <a:pPr lvl="2"/>
            <a:r>
              <a:t>Nivel de texto 3</a:t>
            </a:r>
          </a:p>
          <a:p>
            <a:pPr lvl="3"/>
            <a:r>
              <a:t>Nivel de texto 4</a:t>
            </a:r>
          </a:p>
          <a:p>
            <a:pPr lvl="4"/>
            <a:r>
              <a:t>Nivel de texto 5</a:t>
            </a:r>
          </a:p>
        </p:txBody>
      </p:sp>
      <p:sp>
        <p:nvSpPr>
          <p:cNvPr id="418" name="Shape 418"/>
          <p:cNvSpPr>
            <a:spLocks noGrp="1"/>
          </p:cNvSpPr>
          <p:nvPr>
            <p:ph type="sldNum" sz="quarter" idx="2"/>
          </p:nvPr>
        </p:nvSpPr>
        <p:spPr>
          <a:xfrm>
            <a:off x="10963059" y="6542322"/>
            <a:ext cx="249425" cy="200055"/>
          </a:xfrm>
          <a:prstGeom prst="rect">
            <a:avLst/>
          </a:prstGeom>
        </p:spPr>
        <p:txBody>
          <a:bodyPr/>
          <a:lstStyle>
            <a:lvl1pPr>
              <a:defRPr sz="700">
                <a:solidFill>
                  <a:srgbClr val="FFFFFF"/>
                </a:solidFill>
              </a:defRPr>
            </a:lvl1pPr>
          </a:lstStyle>
          <a:p>
            <a:fld id="{86CB4B4D-7CA3-9044-876B-883B54F8677D}" type="slidenum">
              <a:t>‹Nº›</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Título vertical y texto">
    <p:spTree>
      <p:nvGrpSpPr>
        <p:cNvPr id="1" name=""/>
        <p:cNvGrpSpPr/>
        <p:nvPr/>
      </p:nvGrpSpPr>
      <p:grpSpPr>
        <a:xfrm>
          <a:off x="0" y="0"/>
          <a:ext cx="0" cy="0"/>
          <a:chOff x="0" y="0"/>
          <a:chExt cx="0" cy="0"/>
        </a:xfrm>
      </p:grpSpPr>
      <p:sp>
        <p:nvSpPr>
          <p:cNvPr id="425" name="Shape 425"/>
          <p:cNvSpPr/>
          <p:nvPr/>
        </p:nvSpPr>
        <p:spPr>
          <a:xfrm>
            <a:off x="3177" y="6400800"/>
            <a:ext cx="12188825" cy="457200"/>
          </a:xfrm>
          <a:prstGeom prst="rect">
            <a:avLst/>
          </a:prstGeom>
          <a:solidFill>
            <a:srgbClr val="BD582C"/>
          </a:solidFill>
          <a:ln w="12700">
            <a:miter lim="400000"/>
          </a:ln>
        </p:spPr>
        <p:txBody>
          <a:bodyPr lIns="45719" rIns="45719"/>
          <a:lstStyle/>
          <a:p>
            <a:endParaRPr sz="1800"/>
          </a:p>
        </p:txBody>
      </p:sp>
      <p:sp>
        <p:nvSpPr>
          <p:cNvPr id="426" name="Shape 426"/>
          <p:cNvSpPr/>
          <p:nvPr/>
        </p:nvSpPr>
        <p:spPr>
          <a:xfrm>
            <a:off x="17" y="6334317"/>
            <a:ext cx="12188825" cy="64009"/>
          </a:xfrm>
          <a:prstGeom prst="rect">
            <a:avLst/>
          </a:prstGeom>
          <a:solidFill>
            <a:srgbClr val="E48312"/>
          </a:solidFill>
          <a:ln w="12700">
            <a:miter lim="400000"/>
          </a:ln>
        </p:spPr>
        <p:txBody>
          <a:bodyPr lIns="45719" rIns="45719"/>
          <a:lstStyle/>
          <a:p>
            <a:endParaRPr sz="1800"/>
          </a:p>
        </p:txBody>
      </p:sp>
      <p:sp>
        <p:nvSpPr>
          <p:cNvPr id="427" name="Shape 427"/>
          <p:cNvSpPr>
            <a:spLocks noGrp="1"/>
          </p:cNvSpPr>
          <p:nvPr>
            <p:ph type="title"/>
          </p:nvPr>
        </p:nvSpPr>
        <p:spPr>
          <a:xfrm>
            <a:off x="8724901" y="414779"/>
            <a:ext cx="2628900" cy="5757423"/>
          </a:xfrm>
          <a:prstGeom prst="rect">
            <a:avLst/>
          </a:prstGeom>
        </p:spPr>
        <p:txBody>
          <a:bodyPr anchor="b"/>
          <a:lstStyle>
            <a:lvl1pPr algn="l" defTabSz="685800">
              <a:lnSpc>
                <a:spcPct val="85000"/>
              </a:lnSpc>
              <a:defRPr sz="3600" spc="-38">
                <a:solidFill>
                  <a:srgbClr val="404040"/>
                </a:solidFill>
                <a:latin typeface="Calibri Light"/>
                <a:ea typeface="Calibri Light"/>
                <a:cs typeface="Calibri Light"/>
                <a:sym typeface="Calibri Light"/>
              </a:defRPr>
            </a:lvl1pPr>
          </a:lstStyle>
          <a:p>
            <a:r>
              <a:t>Texto del título</a:t>
            </a:r>
          </a:p>
        </p:txBody>
      </p:sp>
      <p:sp>
        <p:nvSpPr>
          <p:cNvPr id="428" name="Shape 428"/>
          <p:cNvSpPr>
            <a:spLocks noGrp="1"/>
          </p:cNvSpPr>
          <p:nvPr>
            <p:ph type="body" idx="1"/>
          </p:nvPr>
        </p:nvSpPr>
        <p:spPr>
          <a:xfrm>
            <a:off x="838201" y="414778"/>
            <a:ext cx="7734300" cy="5757423"/>
          </a:xfrm>
          <a:prstGeom prst="rect">
            <a:avLst/>
          </a:prstGeom>
        </p:spPr>
        <p:txBody>
          <a:bodyPr lIns="0" tIns="0" rIns="0" bIns="0"/>
          <a:lstStyle>
            <a:lvl1pPr marL="68580" indent="-68580" defTabSz="685800">
              <a:lnSpc>
                <a:spcPct val="90000"/>
              </a:lnSpc>
              <a:spcBef>
                <a:spcPts val="900"/>
              </a:spcBef>
              <a:buClr>
                <a:srgbClr val="E48312"/>
              </a:buClr>
              <a:buFont typeface="Trebuchet MS"/>
              <a:buChar char=" "/>
              <a:defRPr sz="1500">
                <a:solidFill>
                  <a:srgbClr val="404040"/>
                </a:solidFill>
              </a:defRPr>
            </a:lvl1pPr>
            <a:lvl2pPr marL="309137" indent="-158261" defTabSz="685800">
              <a:lnSpc>
                <a:spcPct val="90000"/>
              </a:lnSpc>
              <a:spcBef>
                <a:spcPts val="900"/>
              </a:spcBef>
              <a:buClr>
                <a:srgbClr val="E48312"/>
              </a:buClr>
              <a:buFont typeface="Trebuchet MS"/>
              <a:buChar char="◦"/>
              <a:defRPr sz="1500">
                <a:solidFill>
                  <a:srgbClr val="404040"/>
                </a:solidFill>
              </a:defRPr>
            </a:lvl2pPr>
            <a:lvl3pPr marL="493775" indent="-205739" defTabSz="685800">
              <a:lnSpc>
                <a:spcPct val="90000"/>
              </a:lnSpc>
              <a:spcBef>
                <a:spcPts val="900"/>
              </a:spcBef>
              <a:buClr>
                <a:srgbClr val="E48312"/>
              </a:buClr>
              <a:buFont typeface="Trebuchet MS"/>
              <a:buChar char="◦"/>
              <a:defRPr sz="1500">
                <a:solidFill>
                  <a:srgbClr val="404040"/>
                </a:solidFill>
              </a:defRPr>
            </a:lvl3pPr>
            <a:lvl4pPr marL="630936" indent="-205740" defTabSz="685800">
              <a:lnSpc>
                <a:spcPct val="90000"/>
              </a:lnSpc>
              <a:spcBef>
                <a:spcPts val="900"/>
              </a:spcBef>
              <a:buClr>
                <a:srgbClr val="E48312"/>
              </a:buClr>
              <a:buFont typeface="Trebuchet MS"/>
              <a:buChar char="◦"/>
              <a:defRPr sz="1500">
                <a:solidFill>
                  <a:srgbClr val="404040"/>
                </a:solidFill>
              </a:defRPr>
            </a:lvl4pPr>
            <a:lvl5pPr marL="768096" indent="-205740" defTabSz="685800">
              <a:lnSpc>
                <a:spcPct val="90000"/>
              </a:lnSpc>
              <a:spcBef>
                <a:spcPts val="900"/>
              </a:spcBef>
              <a:buClr>
                <a:srgbClr val="E48312"/>
              </a:buClr>
              <a:buFont typeface="Trebuchet MS"/>
              <a:buChar char="◦"/>
              <a:defRPr sz="1500">
                <a:solidFill>
                  <a:srgbClr val="404040"/>
                </a:solidFill>
              </a:defRPr>
            </a:lvl5pPr>
          </a:lstStyle>
          <a:p>
            <a:r>
              <a:t>Nivel de texto 1</a:t>
            </a:r>
          </a:p>
          <a:p>
            <a:pPr lvl="1"/>
            <a:r>
              <a:t>Nivel de texto 2</a:t>
            </a:r>
          </a:p>
          <a:p>
            <a:pPr lvl="2"/>
            <a:r>
              <a:t>Nivel de texto 3</a:t>
            </a:r>
          </a:p>
          <a:p>
            <a:pPr lvl="3"/>
            <a:r>
              <a:t>Nivel de texto 4</a:t>
            </a:r>
          </a:p>
          <a:p>
            <a:pPr lvl="4"/>
            <a:r>
              <a:t>Nivel de texto 5</a:t>
            </a:r>
          </a:p>
        </p:txBody>
      </p:sp>
      <p:sp>
        <p:nvSpPr>
          <p:cNvPr id="429" name="Shape 429"/>
          <p:cNvSpPr>
            <a:spLocks noGrp="1"/>
          </p:cNvSpPr>
          <p:nvPr>
            <p:ph type="sldNum" sz="quarter" idx="2"/>
          </p:nvPr>
        </p:nvSpPr>
        <p:spPr>
          <a:xfrm>
            <a:off x="10963059" y="6542322"/>
            <a:ext cx="249425" cy="200055"/>
          </a:xfrm>
          <a:prstGeom prst="rect">
            <a:avLst/>
          </a:prstGeom>
        </p:spPr>
        <p:txBody>
          <a:bodyPr/>
          <a:lstStyle>
            <a:lvl1pPr>
              <a:defRPr sz="700">
                <a:solidFill>
                  <a:srgbClr val="FFFFFF"/>
                </a:solidFill>
              </a:defRPr>
            </a:lvl1p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ación">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Texto del título</a:t>
            </a:r>
          </a:p>
        </p:txBody>
      </p:sp>
      <p:sp>
        <p:nvSpPr>
          <p:cNvPr id="48" name="Shape 48"/>
          <p:cNvSpPr>
            <a:spLocks noGrp="1"/>
          </p:cNvSpPr>
          <p:nvPr>
            <p:ph type="body" sz="quarter" idx="1"/>
          </p:nvPr>
        </p:nvSpPr>
        <p:spPr>
          <a:xfrm>
            <a:off x="609600" y="1535112"/>
            <a:ext cx="5386917"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Nivel de texto 1</a:t>
            </a:r>
          </a:p>
          <a:p>
            <a:pPr lvl="1"/>
            <a:r>
              <a:t>Nivel de texto 2</a:t>
            </a:r>
          </a:p>
          <a:p>
            <a:pPr lvl="2"/>
            <a:r>
              <a:t>Nivel de texto 3</a:t>
            </a:r>
          </a:p>
          <a:p>
            <a:pPr lvl="3"/>
            <a:r>
              <a:t>Nivel de texto 4</a:t>
            </a:r>
          </a:p>
          <a:p>
            <a:pPr lvl="4"/>
            <a:r>
              <a:t>Nivel de texto 5</a:t>
            </a:r>
          </a:p>
        </p:txBody>
      </p:sp>
      <p:sp>
        <p:nvSpPr>
          <p:cNvPr id="49" name="Shape 49"/>
          <p:cNvSpPr>
            <a:spLocks noGrp="1"/>
          </p:cNvSpPr>
          <p:nvPr>
            <p:ph type="body" sz="quarter" idx="13"/>
          </p:nvPr>
        </p:nvSpPr>
        <p:spPr>
          <a:xfrm>
            <a:off x="6193368" y="1535112"/>
            <a:ext cx="5389033" cy="639763"/>
          </a:xfrm>
          <a:prstGeom prst="rect">
            <a:avLst/>
          </a:prstGeom>
        </p:spPr>
        <p:txBody>
          <a:bodyPr anchor="b"/>
          <a:lstStyle>
            <a:lvl1pPr marL="0" indent="0">
              <a:spcBef>
                <a:spcPts val="500"/>
              </a:spcBef>
              <a:buSzTx/>
              <a:buFontTx/>
              <a:buNone/>
              <a:defRPr sz="2400" b="1"/>
            </a:lvl1pPr>
          </a:lstStyle>
          <a:p>
            <a:pPr marL="0" indent="0">
              <a:spcBef>
                <a:spcPts val="500"/>
              </a:spcBef>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Sólo el título">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Texto del título</a:t>
            </a:r>
          </a:p>
        </p:txBody>
      </p:sp>
      <p:sp>
        <p:nvSpPr>
          <p:cNvPr id="58" name="Shape 58"/>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ntenido con título">
    <p:spTree>
      <p:nvGrpSpPr>
        <p:cNvPr id="1" name=""/>
        <p:cNvGrpSpPr/>
        <p:nvPr/>
      </p:nvGrpSpPr>
      <p:grpSpPr>
        <a:xfrm>
          <a:off x="0" y="0"/>
          <a:ext cx="0" cy="0"/>
          <a:chOff x="0" y="0"/>
          <a:chExt cx="0" cy="0"/>
        </a:xfrm>
      </p:grpSpPr>
      <p:sp>
        <p:nvSpPr>
          <p:cNvPr id="72" name="Shape 72"/>
          <p:cNvSpPr>
            <a:spLocks noGrp="1"/>
          </p:cNvSpPr>
          <p:nvPr>
            <p:ph type="title"/>
          </p:nvPr>
        </p:nvSpPr>
        <p:spPr>
          <a:xfrm>
            <a:off x="609600" y="273050"/>
            <a:ext cx="4011085" cy="1162050"/>
          </a:xfrm>
          <a:prstGeom prst="rect">
            <a:avLst/>
          </a:prstGeom>
        </p:spPr>
        <p:txBody>
          <a:bodyPr anchor="b"/>
          <a:lstStyle>
            <a:lvl1pPr algn="l">
              <a:defRPr sz="2000" b="1"/>
            </a:lvl1pPr>
          </a:lstStyle>
          <a:p>
            <a:r>
              <a:t>Texto del título</a:t>
            </a:r>
          </a:p>
        </p:txBody>
      </p:sp>
      <p:sp>
        <p:nvSpPr>
          <p:cNvPr id="73" name="Shape 73"/>
          <p:cNvSpPr>
            <a:spLocks noGrp="1"/>
          </p:cNvSpPr>
          <p:nvPr>
            <p:ph type="body" idx="1"/>
          </p:nvPr>
        </p:nvSpPr>
        <p:spPr>
          <a:xfrm>
            <a:off x="4766733" y="273051"/>
            <a:ext cx="6815667" cy="5853113"/>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74" name="Shape 74"/>
          <p:cNvSpPr>
            <a:spLocks noGrp="1"/>
          </p:cNvSpPr>
          <p:nvPr>
            <p:ph type="body" sz="half" idx="13"/>
          </p:nvPr>
        </p:nvSpPr>
        <p:spPr>
          <a:xfrm>
            <a:off x="609599" y="1435101"/>
            <a:ext cx="4011087" cy="4691063"/>
          </a:xfrm>
          <a:prstGeom prst="rect">
            <a:avLst/>
          </a:prstGeom>
        </p:spPr>
        <p:txBody>
          <a:bodyPr/>
          <a:lstStyle>
            <a:lvl1pPr marL="0" indent="0">
              <a:spcBef>
                <a:spcPts val="300"/>
              </a:spcBef>
              <a:buSzTx/>
              <a:buFontTx/>
              <a:buNone/>
              <a:defRPr sz="1400"/>
            </a:lvl1pPr>
          </a:lstStyle>
          <a:p>
            <a:pPr marL="0" indent="0">
              <a:spcBef>
                <a:spcPts val="300"/>
              </a:spcBef>
              <a:buSzTx/>
              <a:buFontTx/>
              <a:buNone/>
              <a:defRPr sz="14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Imagen con título">
    <p:spTree>
      <p:nvGrpSpPr>
        <p:cNvPr id="1" name=""/>
        <p:cNvGrpSpPr/>
        <p:nvPr/>
      </p:nvGrpSpPr>
      <p:grpSpPr>
        <a:xfrm>
          <a:off x="0" y="0"/>
          <a:ext cx="0" cy="0"/>
          <a:chOff x="0" y="0"/>
          <a:chExt cx="0" cy="0"/>
        </a:xfrm>
      </p:grpSpPr>
      <p:sp>
        <p:nvSpPr>
          <p:cNvPr id="82" name="Shape 82"/>
          <p:cNvSpPr>
            <a:spLocks noGrp="1"/>
          </p:cNvSpPr>
          <p:nvPr>
            <p:ph type="title"/>
          </p:nvPr>
        </p:nvSpPr>
        <p:spPr>
          <a:xfrm>
            <a:off x="2389718" y="4800600"/>
            <a:ext cx="7315201" cy="566738"/>
          </a:xfrm>
          <a:prstGeom prst="rect">
            <a:avLst/>
          </a:prstGeom>
        </p:spPr>
        <p:txBody>
          <a:bodyPr anchor="b"/>
          <a:lstStyle>
            <a:lvl1pPr algn="l">
              <a:defRPr sz="2000" b="1"/>
            </a:lvl1pPr>
          </a:lstStyle>
          <a:p>
            <a:r>
              <a:t>Texto del título</a:t>
            </a:r>
          </a:p>
        </p:txBody>
      </p:sp>
      <p:sp>
        <p:nvSpPr>
          <p:cNvPr id="83" name="Shape 83"/>
          <p:cNvSpPr>
            <a:spLocks noGrp="1"/>
          </p:cNvSpPr>
          <p:nvPr>
            <p:ph type="pic" sz="half" idx="13"/>
          </p:nvPr>
        </p:nvSpPr>
        <p:spPr>
          <a:xfrm>
            <a:off x="2389718" y="612775"/>
            <a:ext cx="7315201" cy="4114800"/>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2389718" y="5367338"/>
            <a:ext cx="73152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Nivel de texto 1</a:t>
            </a:r>
          </a:p>
          <a:p>
            <a:pPr lvl="1"/>
            <a:r>
              <a:t>Nivel de texto 2</a:t>
            </a:r>
          </a:p>
          <a:p>
            <a:pPr lvl="2"/>
            <a:r>
              <a:t>Nivel de texto 3</a:t>
            </a:r>
          </a:p>
          <a:p>
            <a:pPr lvl="3"/>
            <a:r>
              <a:t>Nivel de texto 4</a:t>
            </a:r>
          </a:p>
          <a:p>
            <a:pPr lvl="4"/>
            <a:r>
              <a:t>Nivel de texto 5</a:t>
            </a:r>
          </a:p>
        </p:txBody>
      </p:sp>
      <p:sp>
        <p:nvSpPr>
          <p:cNvPr id="85" name="Shape 85"/>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ítulo y texto vertical">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Texto del título</a:t>
            </a:r>
          </a:p>
        </p:txBody>
      </p:sp>
      <p:sp>
        <p:nvSpPr>
          <p:cNvPr id="93" name="Shape 93"/>
          <p:cNvSpPr>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94" name="Shape 94"/>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ítulo vertical y texto">
    <p:spTree>
      <p:nvGrpSpPr>
        <p:cNvPr id="1" name=""/>
        <p:cNvGrpSpPr/>
        <p:nvPr/>
      </p:nvGrpSpPr>
      <p:grpSpPr>
        <a:xfrm>
          <a:off x="0" y="0"/>
          <a:ext cx="0" cy="0"/>
          <a:chOff x="0" y="0"/>
          <a:chExt cx="0" cy="0"/>
        </a:xfrm>
      </p:grpSpPr>
      <p:sp>
        <p:nvSpPr>
          <p:cNvPr id="101" name="Shape 101"/>
          <p:cNvSpPr>
            <a:spLocks noGrp="1"/>
          </p:cNvSpPr>
          <p:nvPr>
            <p:ph type="title"/>
          </p:nvPr>
        </p:nvSpPr>
        <p:spPr>
          <a:xfrm>
            <a:off x="8839200" y="274638"/>
            <a:ext cx="2743200" cy="5851526"/>
          </a:xfrm>
          <a:prstGeom prst="rect">
            <a:avLst/>
          </a:prstGeom>
        </p:spPr>
        <p:txBody>
          <a:bodyPr/>
          <a:lstStyle/>
          <a:p>
            <a:r>
              <a:t>Texto del título</a:t>
            </a:r>
          </a:p>
        </p:txBody>
      </p:sp>
      <p:sp>
        <p:nvSpPr>
          <p:cNvPr id="102" name="Shape 102"/>
          <p:cNvSpPr>
            <a:spLocks noGrp="1"/>
          </p:cNvSpPr>
          <p:nvPr>
            <p:ph type="body" idx="1"/>
          </p:nvPr>
        </p:nvSpPr>
        <p:spPr>
          <a:xfrm>
            <a:off x="609600" y="274638"/>
            <a:ext cx="8026400" cy="5851526"/>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03" name="Shape 103"/>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609600" y="274639"/>
            <a:ext cx="109728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Texto del título</a:t>
            </a:r>
          </a:p>
        </p:txBody>
      </p:sp>
      <p:sp>
        <p:nvSpPr>
          <p:cNvPr id="3" name="Shape 3"/>
          <p:cNvSpPr>
            <a:spLocks noGrp="1"/>
          </p:cNvSpPr>
          <p:nvPr>
            <p:ph type="body" idx="1"/>
          </p:nvPr>
        </p:nvSpPr>
        <p:spPr>
          <a:xfrm>
            <a:off x="609600" y="1600201"/>
            <a:ext cx="109728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Nivel de texto 1</a:t>
            </a:r>
          </a:p>
          <a:p>
            <a:pPr lvl="1"/>
            <a:r>
              <a:t>Nivel de texto 2</a:t>
            </a:r>
          </a:p>
          <a:p>
            <a:pPr lvl="2"/>
            <a:r>
              <a:t>Nivel de texto 3</a:t>
            </a:r>
          </a:p>
          <a:p>
            <a:pPr lvl="3"/>
            <a:r>
              <a:t>Nivel de texto 4</a:t>
            </a:r>
          </a:p>
          <a:p>
            <a:pPr lvl="4"/>
            <a:r>
              <a:t>Nivel de texto 5</a:t>
            </a:r>
          </a:p>
        </p:txBody>
      </p:sp>
      <p:sp>
        <p:nvSpPr>
          <p:cNvPr id="4" name="Shape 4"/>
          <p:cNvSpPr>
            <a:spLocks noGrp="1"/>
          </p:cNvSpPr>
          <p:nvPr>
            <p:ph type="sldNum" sz="quarter" idx="2"/>
          </p:nvPr>
        </p:nvSpPr>
        <p:spPr>
          <a:xfrm>
            <a:off x="11219163" y="6400414"/>
            <a:ext cx="363239" cy="276999"/>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5" r:id="rId14"/>
    <p:sldLayoutId id="2147483667" r:id="rId15"/>
    <p:sldLayoutId id="2147483668" r:id="rId16"/>
    <p:sldLayoutId id="2147483669" r:id="rId17"/>
    <p:sldLayoutId id="2147483670" r:id="rId18"/>
    <p:sldLayoutId id="2147483671" r:id="rId19"/>
    <p:sldLayoutId id="2147483673" r:id="rId20"/>
    <p:sldLayoutId id="2147483674" r:id="rId21"/>
    <p:sldLayoutId id="2147483675" r:id="rId22"/>
    <p:sldLayoutId id="2147483676" r:id="rId23"/>
    <p:sldLayoutId id="2147483677" r:id="rId24"/>
    <p:sldLayoutId id="2147483678" r:id="rId25"/>
    <p:sldLayoutId id="2147483679" r:id="rId26"/>
    <p:sldLayoutId id="2147483680" r:id="rId27"/>
    <p:sldLayoutId id="2147483681" r:id="rId28"/>
    <p:sldLayoutId id="2147483682" r:id="rId29"/>
    <p:sldLayoutId id="2147483683" r:id="rId30"/>
    <p:sldLayoutId id="2147483684" r:id="rId31"/>
    <p:sldLayoutId id="2147483685" r:id="rId32"/>
    <p:sldLayoutId id="2147483686" r:id="rId33"/>
    <p:sldLayoutId id="2147483687" r:id="rId34"/>
    <p:sldLayoutId id="2147483688" r:id="rId35"/>
    <p:sldLayoutId id="2147483689" r:id="rId36"/>
    <p:sldLayoutId id="2147483690" r:id="rId37"/>
    <p:sldLayoutId id="2147483691" r:id="rId38"/>
    <p:sldLayoutId id="2147483692" r:id="rId39"/>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3" Type="http://schemas.openxmlformats.org/officeDocument/2006/relationships/hyperlink" Target="http://www.dgespe.sep.gob.mx/reforma_curricular/planes/lepree/epea_lepree" TargetMode="External"/><Relationship Id="rId18" Type="http://schemas.openxmlformats.org/officeDocument/2006/relationships/hyperlink" Target="http://www.dgespe.sep.gob.mx/reforma_curricular/planes/lepree/hdleem_lepree" TargetMode="External"/><Relationship Id="rId26" Type="http://schemas.openxmlformats.org/officeDocument/2006/relationships/hyperlink" Target="http://www.dgespe.sep.gob.mx/reforma_curricular/planes/lepree/encss_lepree" TargetMode="External"/><Relationship Id="rId39" Type="http://schemas.openxmlformats.org/officeDocument/2006/relationships/hyperlink" Target="http://www.dgespe.sep.gob.mx/reforma_curricular/planes/lepree/ltele_lepree" TargetMode="External"/><Relationship Id="rId21" Type="http://schemas.openxmlformats.org/officeDocument/2006/relationships/hyperlink" Target="http://www.dgespe.sep.gob.mx/reforma_curricular/planes/lepree/padlebem_lepree" TargetMode="External"/><Relationship Id="rId34" Type="http://schemas.openxmlformats.org/officeDocument/2006/relationships/hyperlink" Target="http://www.dgespe.sep.gob.mx/reforma_curricular/planes/lepree/eg_lepree" TargetMode="External"/><Relationship Id="rId42" Type="http://schemas.openxmlformats.org/officeDocument/2006/relationships/hyperlink" Target="http://www.dgespe.sep.gob.mx/reforma_curricular/planes/lepree/ia2_lepree" TargetMode="External"/><Relationship Id="rId47" Type="http://schemas.openxmlformats.org/officeDocument/2006/relationships/hyperlink" Target="http://www.dgespe.sep.gob.mx/reforma_curricular/planes/lepree/oyadlpes_lepree" TargetMode="External"/><Relationship Id="rId50" Type="http://schemas.openxmlformats.org/officeDocument/2006/relationships/hyperlink" Target="http://www.dgespe.sep.gob.mx/reforma_curricular/planes/lepree/tdei_lepree" TargetMode="External"/><Relationship Id="rId7" Type="http://schemas.openxmlformats.org/officeDocument/2006/relationships/hyperlink" Target="http://www.dgespe.sep.gob.mx/reforma_curricular/planes/lepree/fdle_lepree" TargetMode="External"/><Relationship Id="rId2" Type="http://schemas.openxmlformats.org/officeDocument/2006/relationships/hyperlink" Target="http://www.dgespe.sep.gob.mx/reforma_curricular/planes/lepree/esysfpcd_lepree" TargetMode="External"/><Relationship Id="rId16" Type="http://schemas.openxmlformats.org/officeDocument/2006/relationships/hyperlink" Target="http://www.dgespe.sep.gob.mx/reforma_curricular/planes/lepree/aepli_lepree" TargetMode="External"/><Relationship Id="rId29" Type="http://schemas.openxmlformats.org/officeDocument/2006/relationships/hyperlink" Target="http://www.dgespe.sep.gob.mx/reforma_curricular/planes/lepree/feym_lepree" TargetMode="External"/><Relationship Id="rId11" Type="http://schemas.openxmlformats.org/officeDocument/2006/relationships/hyperlink" Target="http://www.dgespe.sep.gob.mx/reforma_curricular/planes/lepree/bpda_lepree" TargetMode="External"/><Relationship Id="rId24" Type="http://schemas.openxmlformats.org/officeDocument/2006/relationships/hyperlink" Target="http://www.dgespe.sep.gob.mx/reforma_curricular/planes/lepree/ddcl_lepree" TargetMode="External"/><Relationship Id="rId32" Type="http://schemas.openxmlformats.org/officeDocument/2006/relationships/hyperlink" Target="http://www.dgespe.sep.gob.mx/reforma_curricular/planes/lepree/ea_mecyd_lepree" TargetMode="External"/><Relationship Id="rId37" Type="http://schemas.openxmlformats.org/officeDocument/2006/relationships/hyperlink" Target="http://www.dgespe.sep.gob.mx/reforma_curricular/planes/lepree/aalcneep_lepree" TargetMode="External"/><Relationship Id="rId40" Type="http://schemas.openxmlformats.org/officeDocument/2006/relationships/hyperlink" Target="http://www.dgespe.sep.gob.mx/reforma_curricular/planes/lepree/ltiaalce_lepree" TargetMode="External"/><Relationship Id="rId45" Type="http://schemas.openxmlformats.org/officeDocument/2006/relationships/hyperlink" Target="http://www.dgespe.sep.gob.mx/reforma_curricular/planes/lepree/ib2-_lepree" TargetMode="External"/><Relationship Id="rId5" Type="http://schemas.openxmlformats.org/officeDocument/2006/relationships/hyperlink" Target="http://www.dgespe.sep.gob.mx/reforma_curricular/planes/lepree/tp_lepree" TargetMode="External"/><Relationship Id="rId15" Type="http://schemas.openxmlformats.org/officeDocument/2006/relationships/hyperlink" Target="http://www.dgespe.sep.gob.mx/reforma_curricular/planes/lepree/deis_lepree" TargetMode="External"/><Relationship Id="rId23" Type="http://schemas.openxmlformats.org/officeDocument/2006/relationships/hyperlink" Target="http://www.dgespe.sep.gob.mx/reforma_curricular/planes/lepree/ddpyleli_lepree" TargetMode="External"/><Relationship Id="rId28" Type="http://schemas.openxmlformats.org/officeDocument/2006/relationships/hyperlink" Target="http://www.dgespe.sep.gob.mx/reforma_curricular/planes/lepree/pc_lepree" TargetMode="External"/><Relationship Id="rId36" Type="http://schemas.openxmlformats.org/officeDocument/2006/relationships/hyperlink" Target="http://www.dgespe.sep.gob.mx/reforma_curricular/planes/lepree/edmneep_lepree" TargetMode="External"/><Relationship Id="rId49" Type="http://schemas.openxmlformats.org/officeDocument/2006/relationships/hyperlink" Target="http://www.dgespe.sep.gob.mx/reforma_curricular/planes/lepree/edtd_lepree" TargetMode="External"/><Relationship Id="rId10" Type="http://schemas.openxmlformats.org/officeDocument/2006/relationships/hyperlink" Target="http://www.dgespe.sep.gob.mx/reforma_curricular/planes/lepree/pddi_lepree" TargetMode="External"/><Relationship Id="rId19" Type="http://schemas.openxmlformats.org/officeDocument/2006/relationships/hyperlink" Target="http://www.dgespe.sep.gob.mx/reforma_curricular/planes/lepree/eheea_lepree" TargetMode="External"/><Relationship Id="rId31" Type="http://schemas.openxmlformats.org/officeDocument/2006/relationships/hyperlink" Target="http://www.dgespe.sep.gob.mx/reforma_curricular/planes/lepree/ef_lepree" TargetMode="External"/><Relationship Id="rId44" Type="http://schemas.openxmlformats.org/officeDocument/2006/relationships/hyperlink" Target="http://www.dgespe.sep.gob.mx/reforma_curricular/planes/lepree/ib1_lepree" TargetMode="External"/><Relationship Id="rId4" Type="http://schemas.openxmlformats.org/officeDocument/2006/relationships/hyperlink" Target="http://www.dgespe.sep.gob.mx/reforma_curricular/planes/lepree/ac_lepree" TargetMode="External"/><Relationship Id="rId9" Type="http://schemas.openxmlformats.org/officeDocument/2006/relationships/hyperlink" Target="http://www.dgespe.sep.gob.mx/public/documentos_orientadores/orientaciones_academicas_para_el_%20trabajo_%20de%20_titulacion.pdf" TargetMode="External"/><Relationship Id="rId14" Type="http://schemas.openxmlformats.org/officeDocument/2006/relationships/hyperlink" Target="http://www.dgespe.sep.gob.mx/reforma_curricular/planes/lepree/aald_lepree" TargetMode="External"/><Relationship Id="rId22" Type="http://schemas.openxmlformats.org/officeDocument/2006/relationships/hyperlink" Target="http://www.dgespe.sep.gob.mx/reforma_curricular/planes/lepree/psdl_lepree" TargetMode="External"/><Relationship Id="rId27" Type="http://schemas.openxmlformats.org/officeDocument/2006/relationships/hyperlink" Target="http://www.dgespe.sep.gob.mx/reforma_curricular/planes/lepree/fc_lepree" TargetMode="External"/><Relationship Id="rId30" Type="http://schemas.openxmlformats.org/officeDocument/2006/relationships/hyperlink" Target="http://www.dgespe.sep.gob.mx/reforma_curricular/planes/lepree/pdie_lepree" TargetMode="External"/><Relationship Id="rId35" Type="http://schemas.openxmlformats.org/officeDocument/2006/relationships/hyperlink" Target="http://www.dgespe.sep.gob.mx/reforma_curricular/planes/lepree/dfys_lepree" TargetMode="External"/><Relationship Id="rId43" Type="http://schemas.openxmlformats.org/officeDocument/2006/relationships/hyperlink" Target="http://www.dgespe.sep.gob.mx/reforma_curricular/planes/lepree/ib1-_lepree" TargetMode="External"/><Relationship Id="rId48" Type="http://schemas.openxmlformats.org/officeDocument/2006/relationships/hyperlink" Target="http://www.dgespe.sep.gob.mx/reforma_curricular/planes/lepree/iatd_lepree" TargetMode="External"/><Relationship Id="rId8" Type="http://schemas.openxmlformats.org/officeDocument/2006/relationships/hyperlink" Target="http://www.dgespe.sep.gob.mx/reforma_curricular/planes/lepree/pyge_lepree" TargetMode="External"/><Relationship Id="rId51" Type="http://schemas.openxmlformats.org/officeDocument/2006/relationships/hyperlink" Target="http://www.dgespe.sep.gob.mx/reforma_curricular/planes/lepree/pdis_lepree" TargetMode="External"/><Relationship Id="rId3" Type="http://schemas.openxmlformats.org/officeDocument/2006/relationships/hyperlink" Target="http://www.dgespe.sep.gob.mx/reforma_curricular/planes/lepree/pe_lepree" TargetMode="External"/><Relationship Id="rId12" Type="http://schemas.openxmlformats.org/officeDocument/2006/relationships/hyperlink" Target="http://www.dgespe.sep.gob.mx/reforma_curricular/planes/lepree/ada_lepree" TargetMode="External"/><Relationship Id="rId17" Type="http://schemas.openxmlformats.org/officeDocument/2006/relationships/hyperlink" Target="http://www.dgespe.sep.gob.mx/reforma_curricular/planes/lepree/pp_lepree" TargetMode="External"/><Relationship Id="rId25" Type="http://schemas.openxmlformats.org/officeDocument/2006/relationships/hyperlink" Target="http://www.dgespe.sep.gob.mx/reforma_curricular/planes/lepree/liycl_lepree" TargetMode="External"/><Relationship Id="rId33" Type="http://schemas.openxmlformats.org/officeDocument/2006/relationships/hyperlink" Target="http://www.dgespe.sep.gob.mx/reforma_curricular/planes/lepree/ea_avyt_lepree" TargetMode="External"/><Relationship Id="rId38" Type="http://schemas.openxmlformats.org/officeDocument/2006/relationships/hyperlink" Target="http://www.dgespe.sep.gob.mx/reforma_curricular/planes/lepree/o_lepree_6_sem" TargetMode="External"/><Relationship Id="rId46" Type="http://schemas.openxmlformats.org/officeDocument/2006/relationships/hyperlink" Target="http://www.dgespe.sep.gob.mx/reforma_curricular/planes/lepree/oyadlped_lepree" TargetMode="External"/><Relationship Id="rId20" Type="http://schemas.openxmlformats.org/officeDocument/2006/relationships/hyperlink" Target="http://www.dgespe.sep.gob.mx/reforma_curricular/planes/lepree/ehedc_lepree" TargetMode="External"/><Relationship Id="rId41" Type="http://schemas.openxmlformats.org/officeDocument/2006/relationships/hyperlink" Target="http://www.dgespe.sep.gob.mx/reforma_curricular/planes/lepree/ia1_lepree" TargetMode="External"/><Relationship Id="rId1" Type="http://schemas.openxmlformats.org/officeDocument/2006/relationships/slideLayout" Target="../slideLayouts/slideLayout35.xml"/><Relationship Id="rId6" Type="http://schemas.openxmlformats.org/officeDocument/2006/relationships/hyperlink" Target="http://www.dgespe.sep.gob.mx/reforma_curricular/planes/lepree/hbplie_lepree" TargetMode="External"/></Relationships>
</file>

<file path=ppt/slides/_rels/slide8.xml.rels><?xml version="1.0" encoding="UTF-8" standalone="yes"?>
<Relationships xmlns="http://schemas.openxmlformats.org/package/2006/relationships"><Relationship Id="rId13" Type="http://schemas.openxmlformats.org/officeDocument/2006/relationships/hyperlink" Target="http://www.dgespe.sep.gob.mx/reforma_curricular/planes/lepri/epea_lepri" TargetMode="External"/><Relationship Id="rId18" Type="http://schemas.openxmlformats.org/officeDocument/2006/relationships/hyperlink" Target="http://www.dgespe.sep.gob.mx/reforma_curricular/planes/lepri/hdleem_lepri" TargetMode="External"/><Relationship Id="rId26" Type="http://schemas.openxmlformats.org/officeDocument/2006/relationships/hyperlink" Target="http://www.dgespe.sep.gob.mx/reforma_curricular/planes/lepri/pdai_lepri" TargetMode="External"/><Relationship Id="rId39" Type="http://schemas.openxmlformats.org/officeDocument/2006/relationships/hyperlink" Target="http://www.dgespe.sep.gob.mx/reforma_curricular/planes/lepri/cn_lepri" TargetMode="External"/><Relationship Id="rId21" Type="http://schemas.openxmlformats.org/officeDocument/2006/relationships/hyperlink" Target="http://www.dgespe.sep.gob.mx/reforma_curricular/planes/lepri/ef_lepri" TargetMode="External"/><Relationship Id="rId34" Type="http://schemas.openxmlformats.org/officeDocument/2006/relationships/hyperlink" Target="http://www.dgespe.sep.gob.mx/reforma_curricular/planes/lepri/pdie_lepri" TargetMode="External"/><Relationship Id="rId42" Type="http://schemas.openxmlformats.org/officeDocument/2006/relationships/hyperlink" Target="http://www.dgespe.sep.gob.mx/reforma_curricular/planes/lepri/ltiaalce_lepri" TargetMode="External"/><Relationship Id="rId47" Type="http://schemas.openxmlformats.org/officeDocument/2006/relationships/hyperlink" Target="http://www.dgespe.sep.gob.mx/reforma_curricular/planes/lepri/ib2-_lepri" TargetMode="External"/><Relationship Id="rId50" Type="http://schemas.openxmlformats.org/officeDocument/2006/relationships/hyperlink" Target="http://www.dgespe.sep.gob.mx/reforma_curricular/planes/lepri/iatd_lepri" TargetMode="External"/><Relationship Id="rId7" Type="http://schemas.openxmlformats.org/officeDocument/2006/relationships/hyperlink" Target="http://www.dgespe.sep.gob.mx/reforma_curricular/planes/lepri/fdle_lepri" TargetMode="External"/><Relationship Id="rId2" Type="http://schemas.openxmlformats.org/officeDocument/2006/relationships/hyperlink" Target="http://www.dgespe.sep.gob.mx/reforma_curricular/planes/lepri/esysfpcd_lepri" TargetMode="External"/><Relationship Id="rId16" Type="http://schemas.openxmlformats.org/officeDocument/2006/relationships/hyperlink" Target="http://www.dgespe.sep.gob.mx/reforma_curricular/planes/lepri/aepli_lepri" TargetMode="External"/><Relationship Id="rId29" Type="http://schemas.openxmlformats.org/officeDocument/2006/relationships/hyperlink" Target="http://www.dgespe.sep.gob.mx/reforma_curricular/planes/lepri/eg_lepri" TargetMode="External"/><Relationship Id="rId11" Type="http://schemas.openxmlformats.org/officeDocument/2006/relationships/hyperlink" Target="http://www.dgespe.sep.gob.mx/reforma_curricular/planes/lepri/bpda_lepri" TargetMode="External"/><Relationship Id="rId24" Type="http://schemas.openxmlformats.org/officeDocument/2006/relationships/hyperlink" Target="http://www.dgespe.sep.gob.mx/reforma_curricular/planes/lepri/padlebem_lepri" TargetMode="External"/><Relationship Id="rId32" Type="http://schemas.openxmlformats.org/officeDocument/2006/relationships/hyperlink" Target="http://www.dgespe.sep.gob.mx/reforma_curricular/planes/lepri/alsaye_lepri" TargetMode="External"/><Relationship Id="rId37" Type="http://schemas.openxmlformats.org/officeDocument/2006/relationships/hyperlink" Target="http://www.dgespe.sep.gob.mx/reforma_curricular/planes/lepri/dfys_lepri" TargetMode="External"/><Relationship Id="rId40" Type="http://schemas.openxmlformats.org/officeDocument/2006/relationships/hyperlink" Target="http://www.dgespe.sep.gob.mx/reforma_curricular/planes/lepri/optativos" TargetMode="External"/><Relationship Id="rId45" Type="http://schemas.openxmlformats.org/officeDocument/2006/relationships/hyperlink" Target="http://www.dgespe.sep.gob.mx/reforma_curricular/planes/lepri/ib1-_lepri" TargetMode="External"/><Relationship Id="rId53" Type="http://schemas.openxmlformats.org/officeDocument/2006/relationships/hyperlink" Target="http://www.dgespe.sep.gob.mx/reforma_curricular/planes/lepri/pdis_lepri" TargetMode="External"/><Relationship Id="rId5" Type="http://schemas.openxmlformats.org/officeDocument/2006/relationships/hyperlink" Target="http://www.dgespe.sep.gob.mx/reforma_curricular/planes/lepri/tp_lepri" TargetMode="External"/><Relationship Id="rId10" Type="http://schemas.openxmlformats.org/officeDocument/2006/relationships/hyperlink" Target="http://www.dgespe.sep.gob.mx/reforma_curricular/planes/lepri/pddi_lepri" TargetMode="External"/><Relationship Id="rId19" Type="http://schemas.openxmlformats.org/officeDocument/2006/relationships/hyperlink" Target="http://www.dgespe.sep.gob.mx/reforma_curricular/planes/lepri/eheea_lepri" TargetMode="External"/><Relationship Id="rId31" Type="http://schemas.openxmlformats.org/officeDocument/2006/relationships/hyperlink" Target="http://www.dgespe.sep.gob.mx/reforma_curricular/planes/lepri/arsaye_lepri" TargetMode="External"/><Relationship Id="rId44" Type="http://schemas.openxmlformats.org/officeDocument/2006/relationships/hyperlink" Target="http://www.dgespe.sep.gob.mx/reforma_curricular/planes/lepri/ia2_lepri" TargetMode="External"/><Relationship Id="rId52" Type="http://schemas.openxmlformats.org/officeDocument/2006/relationships/hyperlink" Target="http://www.dgespe.sep.gob.mx/reforma_curricular/planes/lepri/tdei_lepri" TargetMode="External"/><Relationship Id="rId4" Type="http://schemas.openxmlformats.org/officeDocument/2006/relationships/hyperlink" Target="http://www.dgespe.sep.gob.mx/reforma_curricular/planes/lepri/ac_lepri" TargetMode="External"/><Relationship Id="rId9" Type="http://schemas.openxmlformats.org/officeDocument/2006/relationships/hyperlink" Target="http://www.dgespe.sep.gob.mx/public/documentos_orientadores/orientaciones_academicas_para_el_%20trabajo_%20de%20_titulacion.pdf" TargetMode="External"/><Relationship Id="rId14" Type="http://schemas.openxmlformats.org/officeDocument/2006/relationships/hyperlink" Target="http://www.dgespe.sep.gob.mx/reforma_curricular/planes/lepri/aald_lepri" TargetMode="External"/><Relationship Id="rId22" Type="http://schemas.openxmlformats.org/officeDocument/2006/relationships/hyperlink" Target="http://www.dgespe.sep.gob.mx/reforma_curricular/planes/lepri/fcye_lepri" TargetMode="External"/><Relationship Id="rId27" Type="http://schemas.openxmlformats.org/officeDocument/2006/relationships/hyperlink" Target="http://www.dgespe.sep.gob.mx/reforma_curricular/planes/lepri/edcpc_lepri" TargetMode="External"/><Relationship Id="rId30" Type="http://schemas.openxmlformats.org/officeDocument/2006/relationships/hyperlink" Target="http://www.dgespe.sep.gob.mx/reforma_curricular/planes/lepri/ayedlg_lepri" TargetMode="External"/><Relationship Id="rId35" Type="http://schemas.openxmlformats.org/officeDocument/2006/relationships/hyperlink" Target="http://www.dgespe.sep.gob.mx/reforma_curricular/planes/lepri/eamecyd_lepri" TargetMode="External"/><Relationship Id="rId43" Type="http://schemas.openxmlformats.org/officeDocument/2006/relationships/hyperlink" Target="http://www.dgespe.sep.gob.mx/reforma_curricular/planes/lepri/ia1_lepri" TargetMode="External"/><Relationship Id="rId48" Type="http://schemas.openxmlformats.org/officeDocument/2006/relationships/hyperlink" Target="http://www.dgespe.sep.gob.mx/reforma_curricular/planes/lepri/oyadlped_lepri" TargetMode="External"/><Relationship Id="rId8" Type="http://schemas.openxmlformats.org/officeDocument/2006/relationships/hyperlink" Target="http://www.dgespe.sep.gob.mx/reforma_curricular/planes/lepri/pyge_lepri" TargetMode="External"/><Relationship Id="rId51" Type="http://schemas.openxmlformats.org/officeDocument/2006/relationships/hyperlink" Target="http://www.dgespe.sep.gob.mx/reforma_curricular/planes/lepri/edtd_lepri" TargetMode="External"/><Relationship Id="rId3" Type="http://schemas.openxmlformats.org/officeDocument/2006/relationships/hyperlink" Target="http://www.dgespe.sep.gob.mx/reforma_curricular/planes/lepri/pe_lepri" TargetMode="External"/><Relationship Id="rId12" Type="http://schemas.openxmlformats.org/officeDocument/2006/relationships/hyperlink" Target="http://www.dgespe.sep.gob.mx/reforma_curricular/planes/lepri/ada_lepri" TargetMode="External"/><Relationship Id="rId17" Type="http://schemas.openxmlformats.org/officeDocument/2006/relationships/hyperlink" Target="http://www.dgespe.sep.gob.mx/reforma_curricular/planes/lepri/pp_lepri" TargetMode="External"/><Relationship Id="rId25" Type="http://schemas.openxmlformats.org/officeDocument/2006/relationships/hyperlink" Target="http://www.dgespe.sep.gob.mx/reforma_curricular/planes/lepri/psdl_lepri" TargetMode="External"/><Relationship Id="rId33" Type="http://schemas.openxmlformats.org/officeDocument/2006/relationships/hyperlink" Target="http://www.dgespe.sep.gob.mx/reforma_curricular/planes/lepri/gsaye_lepri" TargetMode="External"/><Relationship Id="rId38" Type="http://schemas.openxmlformats.org/officeDocument/2006/relationships/hyperlink" Target="http://www.dgespe.sep.gob.mx/reforma_curricular/planes/lepri/aalcnelp_lepri" TargetMode="External"/><Relationship Id="rId46" Type="http://schemas.openxmlformats.org/officeDocument/2006/relationships/hyperlink" Target="http://www.dgespe.sep.gob.mx/reforma_curricular/planes/lepri/ib1_lepri" TargetMode="External"/><Relationship Id="rId20" Type="http://schemas.openxmlformats.org/officeDocument/2006/relationships/hyperlink" Target="http://www.dgespe.sep.gob.mx/reforma_curricular/planes/lepri/ehedc_lepri" TargetMode="External"/><Relationship Id="rId41" Type="http://schemas.openxmlformats.org/officeDocument/2006/relationships/hyperlink" Target="http://www.dgespe.sep.gob.mx/reforma_curricular/planes/lepri/ltele_lepri" TargetMode="External"/><Relationship Id="rId1" Type="http://schemas.openxmlformats.org/officeDocument/2006/relationships/slideLayout" Target="../slideLayouts/slideLayout35.xml"/><Relationship Id="rId6" Type="http://schemas.openxmlformats.org/officeDocument/2006/relationships/hyperlink" Target="http://www.dgespe.sep.gob.mx/reforma_curricular/planes/lepri/hbplie_lepri" TargetMode="External"/><Relationship Id="rId15" Type="http://schemas.openxmlformats.org/officeDocument/2006/relationships/hyperlink" Target="http://www.dgespe.sep.gob.mx/reforma_curricular/planes/lepri/deis_lepri" TargetMode="External"/><Relationship Id="rId23" Type="http://schemas.openxmlformats.org/officeDocument/2006/relationships/hyperlink" Target="http://www.dgespe.sep.gob.mx/reforma_curricular/planes/lepri/fc_lepri" TargetMode="External"/><Relationship Id="rId28" Type="http://schemas.openxmlformats.org/officeDocument/2006/relationships/hyperlink" Target="http://www.dgespe.sep.gob.mx/reforma_curricular/planes/lepri/pdte_lepri" TargetMode="External"/><Relationship Id="rId36" Type="http://schemas.openxmlformats.org/officeDocument/2006/relationships/hyperlink" Target="http://www.dgespe.sep.gob.mx/reforma_curricular/planes/lepri/ea(vyt_lepri" TargetMode="External"/><Relationship Id="rId49" Type="http://schemas.openxmlformats.org/officeDocument/2006/relationships/hyperlink" Target="http://www.dgespe.sep.gob.mx/reforma_curricular/planes/lepri/oyadlpes_lepri"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 name="Shape 438"/>
          <p:cNvSpPr/>
          <p:nvPr/>
        </p:nvSpPr>
        <p:spPr>
          <a:xfrm flipV="1">
            <a:off x="2356103" y="3907594"/>
            <a:ext cx="7532714" cy="14604"/>
          </a:xfrm>
          <a:prstGeom prst="line">
            <a:avLst/>
          </a:prstGeom>
          <a:ln w="57150">
            <a:solidFill>
              <a:srgbClr val="953735"/>
            </a:solidFill>
          </a:ln>
        </p:spPr>
        <p:txBody>
          <a:bodyPr lIns="45719" rIns="45719"/>
          <a:lstStyle/>
          <a:p>
            <a:endParaRPr/>
          </a:p>
        </p:txBody>
      </p:sp>
      <p:sp>
        <p:nvSpPr>
          <p:cNvPr id="439" name="Shape 439"/>
          <p:cNvSpPr/>
          <p:nvPr/>
        </p:nvSpPr>
        <p:spPr>
          <a:xfrm>
            <a:off x="2291386" y="1767326"/>
            <a:ext cx="8010561" cy="467820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3600">
                <a:latin typeface="Corbel"/>
                <a:ea typeface="Corbel"/>
                <a:cs typeface="Corbel"/>
                <a:sym typeface="Corbel"/>
              </a:defRPr>
            </a:pPr>
            <a:endParaRPr sz="3600" dirty="0"/>
          </a:p>
          <a:p>
            <a:pPr algn="ctr">
              <a:defRPr sz="3600">
                <a:latin typeface="Corbel"/>
                <a:ea typeface="Corbel"/>
                <a:cs typeface="Corbel"/>
                <a:sym typeface="Corbel"/>
              </a:defRPr>
            </a:pPr>
            <a:r>
              <a:rPr lang="es-419" sz="3600" dirty="0"/>
              <a:t>L</a:t>
            </a:r>
            <a:r>
              <a:rPr lang="x-none" sz="3600" dirty="0"/>
              <a:t>a formación docente y las escuelas normales</a:t>
            </a:r>
          </a:p>
          <a:p>
            <a:pPr algn="ctr">
              <a:defRPr sz="3600">
                <a:latin typeface="Corbel"/>
                <a:ea typeface="Corbel"/>
                <a:cs typeface="Corbel"/>
                <a:sym typeface="Corbel"/>
              </a:defRPr>
            </a:pPr>
            <a:endParaRPr lang="x-none" sz="3600" dirty="0"/>
          </a:p>
          <a:p>
            <a:pPr algn="ctr">
              <a:defRPr sz="3600">
                <a:latin typeface="Corbel"/>
                <a:ea typeface="Corbel"/>
                <a:cs typeface="Corbel"/>
                <a:sym typeface="Corbel"/>
              </a:defRPr>
            </a:pPr>
            <a:endParaRPr sz="2000" dirty="0"/>
          </a:p>
          <a:p>
            <a:pPr algn="ctr">
              <a:defRPr sz="2000">
                <a:latin typeface="Corbel"/>
                <a:ea typeface="Corbel"/>
                <a:cs typeface="Corbel"/>
                <a:sym typeface="Corbel"/>
              </a:defRPr>
            </a:pPr>
            <a:endParaRPr lang="x-none" sz="2000" dirty="0"/>
          </a:p>
          <a:p>
            <a:pPr algn="ctr">
              <a:defRPr sz="2000">
                <a:latin typeface="Corbel"/>
                <a:ea typeface="Corbel"/>
                <a:cs typeface="Corbel"/>
                <a:sym typeface="Corbel"/>
              </a:defRPr>
            </a:pPr>
            <a:endParaRPr lang="x-none" sz="2000" dirty="0"/>
          </a:p>
          <a:p>
            <a:pPr algn="ctr">
              <a:defRPr sz="2000">
                <a:latin typeface="Corbel"/>
                <a:ea typeface="Corbel"/>
                <a:cs typeface="Corbel"/>
                <a:sym typeface="Corbel"/>
              </a:defRPr>
            </a:pPr>
            <a:r>
              <a:rPr sz="2000" dirty="0"/>
              <a:t>Rodolfo </a:t>
            </a:r>
            <a:r>
              <a:rPr sz="2000" dirty="0" err="1"/>
              <a:t>Ramírez</a:t>
            </a:r>
            <a:r>
              <a:rPr sz="2000" dirty="0"/>
              <a:t> Raymundo</a:t>
            </a:r>
          </a:p>
          <a:p>
            <a:pPr algn="ctr">
              <a:defRPr sz="2000">
                <a:latin typeface="Corbel"/>
                <a:ea typeface="Corbel"/>
                <a:cs typeface="Corbel"/>
                <a:sym typeface="Corbel"/>
              </a:defRPr>
            </a:pPr>
            <a:endParaRPr lang="x-none" sz="2000" dirty="0"/>
          </a:p>
          <a:p>
            <a:pPr algn="ctr">
              <a:defRPr sz="2000">
                <a:latin typeface="Corbel"/>
                <a:ea typeface="Corbel"/>
                <a:cs typeface="Corbel"/>
                <a:sym typeface="Corbel"/>
              </a:defRPr>
            </a:pPr>
            <a:endParaRPr lang="x-none" sz="2000" dirty="0"/>
          </a:p>
          <a:p>
            <a:pPr algn="ctr">
              <a:defRPr sz="2000">
                <a:latin typeface="Corbel"/>
                <a:ea typeface="Corbel"/>
                <a:cs typeface="Corbel"/>
                <a:sym typeface="Corbel"/>
              </a:defRPr>
            </a:pPr>
            <a:endParaRPr lang="x-none" sz="2000" dirty="0"/>
          </a:p>
          <a:p>
            <a:pPr algn="r">
              <a:defRPr sz="2000">
                <a:latin typeface="Corbel"/>
                <a:ea typeface="Corbel"/>
                <a:cs typeface="Corbel"/>
                <a:sym typeface="Corbel"/>
              </a:defRPr>
            </a:pPr>
            <a:r>
              <a:rPr lang="es-419" sz="1400" dirty="0"/>
              <a:t>Septiembre </a:t>
            </a:r>
            <a:r>
              <a:rPr lang="x-none" sz="1400" dirty="0"/>
              <a:t>de 2016</a:t>
            </a:r>
            <a:endParaRPr sz="140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 name="Shape 607"/>
          <p:cNvSpPr/>
          <p:nvPr/>
        </p:nvSpPr>
        <p:spPr>
          <a:xfrm>
            <a:off x="1919536" y="908720"/>
            <a:ext cx="6179409" cy="36933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defTabSz="685800">
              <a:defRPr b="1">
                <a:solidFill>
                  <a:srgbClr val="E48312"/>
                </a:solidFill>
                <a:latin typeface="Book Antiqua"/>
                <a:ea typeface="Book Antiqua"/>
                <a:cs typeface="Book Antiqua"/>
                <a:sym typeface="Book Antiqua"/>
              </a:defRPr>
            </a:lvl1pPr>
          </a:lstStyle>
          <a:p>
            <a:r>
              <a:rPr lang="es-419" b="0" dirty="0"/>
              <a:t>Ley General del Servicio Profesional Docente (2013)</a:t>
            </a:r>
            <a:endParaRPr lang="es-MX" b="0" dirty="0"/>
          </a:p>
        </p:txBody>
      </p:sp>
      <p:sp>
        <p:nvSpPr>
          <p:cNvPr id="2" name="Rectángulo 1"/>
          <p:cNvSpPr/>
          <p:nvPr/>
        </p:nvSpPr>
        <p:spPr>
          <a:xfrm>
            <a:off x="2135560" y="1628800"/>
            <a:ext cx="7848872" cy="3177793"/>
          </a:xfrm>
          <a:prstGeom prst="rect">
            <a:avLst/>
          </a:prstGeom>
        </p:spPr>
        <p:txBody>
          <a:bodyPr wrap="square">
            <a:spAutoFit/>
          </a:bodyPr>
          <a:lstStyle/>
          <a:p>
            <a:pPr>
              <a:lnSpc>
                <a:spcPts val="2160"/>
              </a:lnSpc>
            </a:pPr>
            <a:r>
              <a:rPr lang="es-MX" dirty="0">
                <a:latin typeface="ArialMT"/>
              </a:rPr>
              <a:t>Artículo 24. En los concursos de oposición para el Ingreso que se celebren en los términos de la presente Ley podrán participar todas las personas que cumplan con el perfil relacionado con el nivel, tipo, modalidad y materia educativa correspondiente; así como con los requisitos que establezca la convocatoria respectiva, en igualdad de condiciones, sin demérito de origen, residencia, lugar o formación profesional. En la Educación Básica dicho perfil corresponderá al académico con formación docente pedagógica o áreas afines que corresponda a los niveles educativos, privilegiando el perfil pedagógico docente de los candidatos; también se considerarán perfiles correspondientes a las disciplinas especializadas de la enseñanza.</a:t>
            </a:r>
            <a:endParaRPr lang="es-419" dirty="0">
              <a:latin typeface="ArialMT"/>
            </a:endParaRPr>
          </a:p>
        </p:txBody>
      </p:sp>
    </p:spTree>
    <p:extLst>
      <p:ext uri="{BB962C8B-B14F-4D97-AF65-F5344CB8AC3E}">
        <p14:creationId xmlns:p14="http://schemas.microsoft.com/office/powerpoint/2010/main" val="2120017766"/>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 name="Shape 607"/>
          <p:cNvSpPr/>
          <p:nvPr/>
        </p:nvSpPr>
        <p:spPr>
          <a:xfrm>
            <a:off x="1919536" y="908720"/>
            <a:ext cx="6179409" cy="36933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defTabSz="685800">
              <a:defRPr b="1">
                <a:solidFill>
                  <a:srgbClr val="E48312"/>
                </a:solidFill>
                <a:latin typeface="Book Antiqua"/>
                <a:ea typeface="Book Antiqua"/>
                <a:cs typeface="Book Antiqua"/>
                <a:sym typeface="Book Antiqua"/>
              </a:defRPr>
            </a:lvl1pPr>
          </a:lstStyle>
          <a:p>
            <a:r>
              <a:rPr lang="es-419" b="0" dirty="0"/>
              <a:t>Ley General del Servicio Profesional Docente (2013)</a:t>
            </a:r>
            <a:endParaRPr lang="es-MX" b="0" dirty="0"/>
          </a:p>
        </p:txBody>
      </p:sp>
      <p:sp>
        <p:nvSpPr>
          <p:cNvPr id="2" name="Rectángulo 1"/>
          <p:cNvSpPr/>
          <p:nvPr/>
        </p:nvSpPr>
        <p:spPr>
          <a:xfrm>
            <a:off x="2135560" y="1628800"/>
            <a:ext cx="7848872" cy="3693319"/>
          </a:xfrm>
          <a:prstGeom prst="rect">
            <a:avLst/>
          </a:prstGeom>
        </p:spPr>
        <p:txBody>
          <a:bodyPr wrap="square">
            <a:spAutoFit/>
          </a:bodyPr>
          <a:lstStyle/>
          <a:p>
            <a:r>
              <a:rPr lang="es-ES" b="1" dirty="0"/>
              <a:t>Vigésimo</a:t>
            </a:r>
            <a:r>
              <a:rPr lang="es-ES" dirty="0"/>
              <a:t> </a:t>
            </a:r>
            <a:r>
              <a:rPr lang="es-ES" b="1" dirty="0"/>
              <a:t>Primero</a:t>
            </a:r>
            <a:r>
              <a:rPr lang="es-ES" dirty="0"/>
              <a:t>. El artículo 24 de la presente Ley entrará en vigor para la Educación Básica a los dos años siguientes a su publicación en el Diario Oficial de la Federación, entre tanto, las convocatorias para concursos de oposición para el Ingreso a la Educación Básica serán sólo para los egresados de las Normales y sólo en el caso de que no se cubran las vacantes mediante dichos concursos, se emitirán convocatorias públicas abiertas.</a:t>
            </a:r>
            <a:endParaRPr lang="es-419" dirty="0"/>
          </a:p>
          <a:p>
            <a:r>
              <a:rPr lang="es-ES" dirty="0"/>
              <a:t> </a:t>
            </a:r>
            <a:endParaRPr lang="es-419" dirty="0"/>
          </a:p>
          <a:p>
            <a:r>
              <a:rPr lang="es-ES" b="1" dirty="0"/>
              <a:t>Vigésimo Segundo.</a:t>
            </a:r>
            <a:r>
              <a:rPr lang="es-ES" dirty="0"/>
              <a:t> La Secretaría formulará un plan integral para iniciar a la brevedad los trabajos formales, a nivel nacional, de diagnóstico, rediseño y fortalecimiento para el Sistema de Normales Públicas a efecto de asegurar la calidad en la educación que imparta y la competencia académica de sus egresados, así como su congruencia con las necesidades del sistema educativo nacional</a:t>
            </a:r>
            <a:r>
              <a:rPr lang="es-MX" dirty="0"/>
              <a:t>.</a:t>
            </a:r>
            <a:endParaRPr lang="es-419" dirty="0">
              <a:latin typeface="ArialMT"/>
            </a:endParaRPr>
          </a:p>
        </p:txBody>
      </p:sp>
    </p:spTree>
    <p:extLst>
      <p:ext uri="{BB962C8B-B14F-4D97-AF65-F5344CB8AC3E}">
        <p14:creationId xmlns:p14="http://schemas.microsoft.com/office/powerpoint/2010/main" val="133191956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 name="Shape 585"/>
          <p:cNvSpPr>
            <a:spLocks noGrp="1"/>
          </p:cNvSpPr>
          <p:nvPr>
            <p:ph type="title"/>
          </p:nvPr>
        </p:nvSpPr>
        <p:spPr>
          <a:prstGeom prst="rect">
            <a:avLst/>
          </a:prstGeom>
        </p:spPr>
        <p:txBody>
          <a:bodyPr/>
          <a:lstStyle>
            <a:lvl1pPr>
              <a:defRPr sz="1800" b="1" spc="-100">
                <a:solidFill>
                  <a:srgbClr val="E48312"/>
                </a:solidFill>
                <a:latin typeface="Book Antiqua"/>
                <a:ea typeface="Book Antiqua"/>
                <a:cs typeface="Book Antiqua"/>
                <a:sym typeface="Book Antiqua"/>
              </a:defRPr>
            </a:lvl1pPr>
          </a:lstStyle>
          <a:p>
            <a:r>
              <a:rPr lang="es-MX" dirty="0"/>
              <a:t>Alumnos en educación normal (1976-1977 a 1989-1990). Nacional</a:t>
            </a:r>
          </a:p>
        </p:txBody>
      </p:sp>
      <p:graphicFrame>
        <p:nvGraphicFramePr>
          <p:cNvPr id="7" name="Gráfico 6"/>
          <p:cNvGraphicFramePr>
            <a:graphicFrameLocks/>
          </p:cNvGraphicFramePr>
          <p:nvPr>
            <p:extLst>
              <p:ext uri="{D42A27DB-BD31-4B8C-83A1-F6EECF244321}">
                <p14:modId xmlns:p14="http://schemas.microsoft.com/office/powerpoint/2010/main" val="3723320752"/>
              </p:ext>
            </p:extLst>
          </p:nvPr>
        </p:nvGraphicFramePr>
        <p:xfrm>
          <a:off x="2279576" y="1737361"/>
          <a:ext cx="7632848" cy="45719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 name="Shape 585"/>
          <p:cNvSpPr>
            <a:spLocks noGrp="1"/>
          </p:cNvSpPr>
          <p:nvPr>
            <p:ph type="title"/>
          </p:nvPr>
        </p:nvSpPr>
        <p:spPr>
          <a:prstGeom prst="rect">
            <a:avLst/>
          </a:prstGeom>
        </p:spPr>
        <p:txBody>
          <a:bodyPr/>
          <a:lstStyle>
            <a:lvl1pPr>
              <a:defRPr sz="1800" b="1" spc="-100">
                <a:solidFill>
                  <a:srgbClr val="E48312"/>
                </a:solidFill>
                <a:latin typeface="Book Antiqua"/>
                <a:ea typeface="Book Antiqua"/>
                <a:cs typeface="Book Antiqua"/>
                <a:sym typeface="Book Antiqua"/>
              </a:defRPr>
            </a:lvl1pPr>
          </a:lstStyle>
          <a:p>
            <a:r>
              <a:rPr lang="es-MX" dirty="0"/>
              <a:t>Alumnos en educación normal (2007-2008 a 2014-2015). Nacional</a:t>
            </a:r>
          </a:p>
        </p:txBody>
      </p:sp>
      <p:graphicFrame>
        <p:nvGraphicFramePr>
          <p:cNvPr id="4" name="Gráfico 3"/>
          <p:cNvGraphicFramePr>
            <a:graphicFrameLocks/>
          </p:cNvGraphicFramePr>
          <p:nvPr>
            <p:extLst>
              <p:ext uri="{D42A27DB-BD31-4B8C-83A1-F6EECF244321}">
                <p14:modId xmlns:p14="http://schemas.microsoft.com/office/powerpoint/2010/main" val="1187682915"/>
              </p:ext>
            </p:extLst>
          </p:nvPr>
        </p:nvGraphicFramePr>
        <p:xfrm>
          <a:off x="2423592" y="1737362"/>
          <a:ext cx="7488832" cy="44999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50382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 name="Shape 585"/>
          <p:cNvSpPr>
            <a:spLocks noGrp="1"/>
          </p:cNvSpPr>
          <p:nvPr>
            <p:ph type="title"/>
          </p:nvPr>
        </p:nvSpPr>
        <p:spPr>
          <a:prstGeom prst="rect">
            <a:avLst/>
          </a:prstGeom>
        </p:spPr>
        <p:txBody>
          <a:bodyPr/>
          <a:lstStyle>
            <a:lvl1pPr>
              <a:defRPr sz="1800" b="1" spc="-100">
                <a:solidFill>
                  <a:srgbClr val="E48312"/>
                </a:solidFill>
                <a:latin typeface="Book Antiqua"/>
                <a:ea typeface="Book Antiqua"/>
                <a:cs typeface="Book Antiqua"/>
                <a:sym typeface="Book Antiqua"/>
              </a:defRPr>
            </a:lvl1pPr>
          </a:lstStyle>
          <a:p>
            <a:r>
              <a:rPr lang="es-MX" dirty="0"/>
              <a:t>Alumnos en educación normal (2007-2008 a 2014-2015). Nacional</a:t>
            </a:r>
          </a:p>
        </p:txBody>
      </p:sp>
      <p:pic>
        <p:nvPicPr>
          <p:cNvPr id="13" name="Imagen 12"/>
          <p:cNvPicPr>
            <a:picLocks noChangeAspect="1"/>
          </p:cNvPicPr>
          <p:nvPr/>
        </p:nvPicPr>
        <p:blipFill>
          <a:blip r:embed="rId2"/>
          <a:stretch>
            <a:fillRect/>
          </a:stretch>
        </p:blipFill>
        <p:spPr>
          <a:xfrm>
            <a:off x="1415481" y="1762125"/>
            <a:ext cx="9505056" cy="5095875"/>
          </a:xfrm>
          <a:prstGeom prst="rect">
            <a:avLst/>
          </a:prstGeom>
        </p:spPr>
      </p:pic>
    </p:spTree>
    <p:extLst>
      <p:ext uri="{BB962C8B-B14F-4D97-AF65-F5344CB8AC3E}">
        <p14:creationId xmlns:p14="http://schemas.microsoft.com/office/powerpoint/2010/main" val="156526073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 name="Shape 607"/>
          <p:cNvSpPr/>
          <p:nvPr/>
        </p:nvSpPr>
        <p:spPr>
          <a:xfrm>
            <a:off x="1919536" y="188640"/>
            <a:ext cx="6179409" cy="338554"/>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defTabSz="685800">
              <a:defRPr b="1">
                <a:solidFill>
                  <a:srgbClr val="E48312"/>
                </a:solidFill>
                <a:latin typeface="Book Antiqua"/>
                <a:ea typeface="Book Antiqua"/>
                <a:cs typeface="Book Antiqua"/>
                <a:sym typeface="Book Antiqua"/>
              </a:defRPr>
            </a:lvl1pPr>
          </a:lstStyle>
          <a:p>
            <a:r>
              <a:rPr lang="es-419" sz="1600" b="0" dirty="0"/>
              <a:t>Lic. en Educación Preescolar </a:t>
            </a:r>
            <a:r>
              <a:rPr lang="es-MX" sz="1600" b="0" dirty="0"/>
              <a:t>(plan </a:t>
            </a:r>
            <a:r>
              <a:rPr lang="es-419" sz="1600" b="0" dirty="0"/>
              <a:t>1999</a:t>
            </a:r>
            <a:r>
              <a:rPr lang="es-MX" sz="1600" b="0" dirty="0"/>
              <a:t>)</a:t>
            </a:r>
          </a:p>
        </p:txBody>
      </p:sp>
      <p:pic>
        <p:nvPicPr>
          <p:cNvPr id="6" name="Imagen 5"/>
          <p:cNvPicPr>
            <a:picLocks noChangeAspect="1"/>
          </p:cNvPicPr>
          <p:nvPr/>
        </p:nvPicPr>
        <p:blipFill>
          <a:blip r:embed="rId2"/>
          <a:stretch>
            <a:fillRect/>
          </a:stretch>
        </p:blipFill>
        <p:spPr>
          <a:xfrm>
            <a:off x="1032509" y="699959"/>
            <a:ext cx="10126981" cy="5458081"/>
          </a:xfrm>
          <a:prstGeom prst="rect">
            <a:avLst/>
          </a:prstGeom>
        </p:spPr>
      </p:pic>
    </p:spTree>
    <p:extLst>
      <p:ext uri="{BB962C8B-B14F-4D97-AF65-F5344CB8AC3E}">
        <p14:creationId xmlns:p14="http://schemas.microsoft.com/office/powerpoint/2010/main" val="162367974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 name="Shape 607"/>
          <p:cNvSpPr/>
          <p:nvPr/>
        </p:nvSpPr>
        <p:spPr>
          <a:xfrm>
            <a:off x="1919536" y="188640"/>
            <a:ext cx="6179409" cy="338554"/>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defTabSz="685800">
              <a:defRPr b="1">
                <a:solidFill>
                  <a:srgbClr val="E48312"/>
                </a:solidFill>
                <a:latin typeface="Book Antiqua"/>
                <a:ea typeface="Book Antiqua"/>
                <a:cs typeface="Book Antiqua"/>
                <a:sym typeface="Book Antiqua"/>
              </a:defRPr>
            </a:lvl1pPr>
          </a:lstStyle>
          <a:p>
            <a:r>
              <a:rPr lang="es-419" sz="1600" b="0" dirty="0"/>
              <a:t>Lic. en Educación Primaria </a:t>
            </a:r>
            <a:r>
              <a:rPr lang="es-MX" sz="1600" b="0" dirty="0"/>
              <a:t>(plan </a:t>
            </a:r>
            <a:r>
              <a:rPr lang="es-419" sz="1600" b="0" dirty="0"/>
              <a:t>1997</a:t>
            </a:r>
            <a:r>
              <a:rPr lang="es-MX" sz="1600" b="0" dirty="0"/>
              <a:t>)</a:t>
            </a:r>
          </a:p>
        </p:txBody>
      </p:sp>
      <p:pic>
        <p:nvPicPr>
          <p:cNvPr id="4" name="Imagen 3"/>
          <p:cNvPicPr>
            <a:picLocks noChangeAspect="1"/>
          </p:cNvPicPr>
          <p:nvPr/>
        </p:nvPicPr>
        <p:blipFill>
          <a:blip r:embed="rId2"/>
          <a:stretch>
            <a:fillRect/>
          </a:stretch>
        </p:blipFill>
        <p:spPr>
          <a:xfrm>
            <a:off x="1172054" y="595379"/>
            <a:ext cx="9847891" cy="5667241"/>
          </a:xfrm>
          <a:prstGeom prst="rect">
            <a:avLst/>
          </a:prstGeom>
        </p:spPr>
      </p:pic>
    </p:spTree>
    <p:extLst>
      <p:ext uri="{BB962C8B-B14F-4D97-AF65-F5344CB8AC3E}">
        <p14:creationId xmlns:p14="http://schemas.microsoft.com/office/powerpoint/2010/main" val="54866020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 name="Shape 607"/>
          <p:cNvSpPr/>
          <p:nvPr/>
        </p:nvSpPr>
        <p:spPr>
          <a:xfrm>
            <a:off x="1919536" y="188640"/>
            <a:ext cx="6179409" cy="338554"/>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defTabSz="685800">
              <a:defRPr b="1">
                <a:solidFill>
                  <a:srgbClr val="E48312"/>
                </a:solidFill>
                <a:latin typeface="Book Antiqua"/>
                <a:ea typeface="Book Antiqua"/>
                <a:cs typeface="Book Antiqua"/>
                <a:sym typeface="Book Antiqua"/>
              </a:defRPr>
            </a:lvl1pPr>
          </a:lstStyle>
          <a:p>
            <a:r>
              <a:rPr lang="es-MX" sz="1600" b="0" dirty="0"/>
              <a:t>Lic. en Educación Preescolar (plan 2012)</a:t>
            </a:r>
          </a:p>
        </p:txBody>
      </p:sp>
      <p:graphicFrame>
        <p:nvGraphicFramePr>
          <p:cNvPr id="2" name="Tabla 1"/>
          <p:cNvGraphicFramePr>
            <a:graphicFrameLocks noGrp="1"/>
          </p:cNvGraphicFramePr>
          <p:nvPr>
            <p:extLst>
              <p:ext uri="{D42A27DB-BD31-4B8C-83A1-F6EECF244321}">
                <p14:modId xmlns:p14="http://schemas.microsoft.com/office/powerpoint/2010/main" val="2034056872"/>
              </p:ext>
            </p:extLst>
          </p:nvPr>
        </p:nvGraphicFramePr>
        <p:xfrm>
          <a:off x="479376" y="497643"/>
          <a:ext cx="11089232" cy="5811676"/>
        </p:xfrm>
        <a:graphic>
          <a:graphicData uri="http://schemas.openxmlformats.org/drawingml/2006/table">
            <a:tbl>
              <a:tblPr/>
              <a:tblGrid>
                <a:gridCol w="1386154">
                  <a:extLst>
                    <a:ext uri="{9D8B030D-6E8A-4147-A177-3AD203B41FA5}">
                      <a16:colId xmlns:a16="http://schemas.microsoft.com/office/drawing/2014/main" val="20000"/>
                    </a:ext>
                  </a:extLst>
                </a:gridCol>
                <a:gridCol w="1386154">
                  <a:extLst>
                    <a:ext uri="{9D8B030D-6E8A-4147-A177-3AD203B41FA5}">
                      <a16:colId xmlns:a16="http://schemas.microsoft.com/office/drawing/2014/main" val="20001"/>
                    </a:ext>
                  </a:extLst>
                </a:gridCol>
                <a:gridCol w="1386154">
                  <a:extLst>
                    <a:ext uri="{9D8B030D-6E8A-4147-A177-3AD203B41FA5}">
                      <a16:colId xmlns:a16="http://schemas.microsoft.com/office/drawing/2014/main" val="20002"/>
                    </a:ext>
                  </a:extLst>
                </a:gridCol>
                <a:gridCol w="1386154">
                  <a:extLst>
                    <a:ext uri="{9D8B030D-6E8A-4147-A177-3AD203B41FA5}">
                      <a16:colId xmlns:a16="http://schemas.microsoft.com/office/drawing/2014/main" val="20003"/>
                    </a:ext>
                  </a:extLst>
                </a:gridCol>
                <a:gridCol w="1386154">
                  <a:extLst>
                    <a:ext uri="{9D8B030D-6E8A-4147-A177-3AD203B41FA5}">
                      <a16:colId xmlns:a16="http://schemas.microsoft.com/office/drawing/2014/main" val="20004"/>
                    </a:ext>
                  </a:extLst>
                </a:gridCol>
                <a:gridCol w="1386154">
                  <a:extLst>
                    <a:ext uri="{9D8B030D-6E8A-4147-A177-3AD203B41FA5}">
                      <a16:colId xmlns:a16="http://schemas.microsoft.com/office/drawing/2014/main" val="20005"/>
                    </a:ext>
                  </a:extLst>
                </a:gridCol>
                <a:gridCol w="1386154">
                  <a:extLst>
                    <a:ext uri="{9D8B030D-6E8A-4147-A177-3AD203B41FA5}">
                      <a16:colId xmlns:a16="http://schemas.microsoft.com/office/drawing/2014/main" val="20006"/>
                    </a:ext>
                  </a:extLst>
                </a:gridCol>
                <a:gridCol w="1386154">
                  <a:extLst>
                    <a:ext uri="{9D8B030D-6E8A-4147-A177-3AD203B41FA5}">
                      <a16:colId xmlns:a16="http://schemas.microsoft.com/office/drawing/2014/main" val="20007"/>
                    </a:ext>
                  </a:extLst>
                </a:gridCol>
              </a:tblGrid>
              <a:tr h="363539">
                <a:tc>
                  <a:txBody>
                    <a:bodyPr/>
                    <a:lstStyle/>
                    <a:p>
                      <a:r>
                        <a:rPr lang="es-419" sz="800" dirty="0">
                          <a:effectLst/>
                        </a:rPr>
                        <a:t>1° Semestre</a:t>
                      </a:r>
                    </a:p>
                  </a:txBody>
                  <a:tcPr marL="12299" marR="12299" marT="19678" marB="19678"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800" dirty="0">
                          <a:effectLst/>
                        </a:rPr>
                        <a:t>2° Semestre</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800" dirty="0">
                          <a:effectLst/>
                        </a:rPr>
                        <a:t>3° Semestre</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800" dirty="0">
                          <a:effectLst/>
                        </a:rPr>
                        <a:t>4° Semestre</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800" dirty="0">
                          <a:effectLst/>
                        </a:rPr>
                        <a:t>5° Semestre</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800" dirty="0">
                          <a:effectLst/>
                        </a:rPr>
                        <a:t>6° Semestre</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800" dirty="0">
                          <a:effectLst/>
                        </a:rPr>
                        <a:t>7° Semestre</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800" dirty="0">
                          <a:effectLst/>
                        </a:rPr>
                        <a:t>8° Semestre</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669248">
                <a:tc>
                  <a:txBody>
                    <a:bodyPr/>
                    <a:lstStyle/>
                    <a:p>
                      <a:pPr algn="ctr"/>
                      <a:r>
                        <a:rPr lang="es-MX" sz="800" b="1" u="none" strike="noStrike" dirty="0">
                          <a:solidFill>
                            <a:srgbClr val="3A3A3A"/>
                          </a:solidFill>
                          <a:effectLst/>
                          <a:hlinkClick r:id="rId2"/>
                        </a:rPr>
                        <a:t>El sujeto y su formación profesional como docente</a:t>
                      </a:r>
                      <a:endParaRPr lang="es-MX" sz="800" dirty="0">
                        <a:effectLst/>
                      </a:endParaRPr>
                    </a:p>
                    <a:p>
                      <a:pPr algn="r" fontAlgn="b"/>
                      <a:r>
                        <a:rPr lang="es-MX" sz="800" dirty="0">
                          <a:solidFill>
                            <a:srgbClr val="535353"/>
                          </a:solidFill>
                          <a:effectLst/>
                        </a:rPr>
                        <a:t>4/4.5</a:t>
                      </a:r>
                    </a:p>
                  </a:txBody>
                  <a:tcPr marL="12299" marR="12299" marT="19678" marB="19678"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419" sz="800" b="1" u="none" strike="noStrike">
                          <a:solidFill>
                            <a:srgbClr val="3A3A3A"/>
                          </a:solidFill>
                          <a:effectLst/>
                          <a:hlinkClick r:id="rId3"/>
                        </a:rPr>
                        <a:t>Planeación educativa</a:t>
                      </a:r>
                      <a:endParaRPr lang="es-419" sz="800">
                        <a:effectLst/>
                      </a:endParaRPr>
                    </a:p>
                    <a:p>
                      <a:pPr algn="r" fontAlgn="b"/>
                      <a:r>
                        <a:rPr lang="es-419"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419" sz="800" b="1" u="none" strike="noStrike" dirty="0">
                          <a:solidFill>
                            <a:srgbClr val="3A3A3A"/>
                          </a:solidFill>
                          <a:effectLst/>
                          <a:hlinkClick r:id="rId4"/>
                        </a:rPr>
                        <a:t>Adecuación curricular</a:t>
                      </a:r>
                      <a:endParaRPr lang="es-419" sz="800" dirty="0">
                        <a:effectLst/>
                      </a:endParaRPr>
                    </a:p>
                    <a:p>
                      <a:pPr algn="r" fontAlgn="b"/>
                      <a:r>
                        <a:rPr lang="es-419" sz="800" dirty="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419" sz="800" b="1" u="none" strike="noStrike" dirty="0">
                          <a:solidFill>
                            <a:srgbClr val="3A3A3A"/>
                          </a:solidFill>
                          <a:effectLst/>
                          <a:hlinkClick r:id="rId5"/>
                        </a:rPr>
                        <a:t>Teoría pedagógica</a:t>
                      </a:r>
                      <a:endParaRPr lang="es-419" sz="800" dirty="0">
                        <a:effectLst/>
                      </a:endParaRPr>
                    </a:p>
                    <a:p>
                      <a:pPr algn="r" fontAlgn="b"/>
                      <a:r>
                        <a:rPr lang="es-419" sz="800" dirty="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dirty="0">
                          <a:solidFill>
                            <a:srgbClr val="3A3A3A"/>
                          </a:solidFill>
                          <a:effectLst/>
                          <a:hlinkClick r:id="rId6"/>
                        </a:rPr>
                        <a:t>Herramientas básicas para la investigación educativa</a:t>
                      </a:r>
                      <a:endParaRPr lang="es-MX" sz="800" dirty="0">
                        <a:effectLst/>
                      </a:endParaRPr>
                    </a:p>
                    <a:p>
                      <a:pPr algn="r" fontAlgn="b"/>
                      <a:r>
                        <a:rPr lang="es-MX" sz="800" dirty="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dirty="0">
                          <a:solidFill>
                            <a:srgbClr val="3A3A3A"/>
                          </a:solidFill>
                          <a:effectLst/>
                          <a:hlinkClick r:id="rId7"/>
                        </a:rPr>
                        <a:t>Filosofía de la educación</a:t>
                      </a:r>
                      <a:endParaRPr lang="es-MX" sz="800" dirty="0">
                        <a:effectLst/>
                      </a:endParaRPr>
                    </a:p>
                    <a:p>
                      <a:pPr algn="r" fontAlgn="b"/>
                      <a:r>
                        <a:rPr lang="es-MX" sz="800" dirty="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a:solidFill>
                            <a:srgbClr val="3A3A3A"/>
                          </a:solidFill>
                          <a:effectLst/>
                          <a:hlinkClick r:id="rId8"/>
                        </a:rPr>
                        <a:t>Planeación y gestión educativa</a:t>
                      </a:r>
                      <a:endParaRPr lang="es-MX" sz="800">
                        <a:effectLst/>
                      </a:endParaRPr>
                    </a:p>
                    <a:p>
                      <a:pPr algn="r" fontAlgn="b"/>
                      <a:r>
                        <a:rPr lang="es-MX"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419" sz="800" b="1" u="none" strike="noStrike">
                          <a:solidFill>
                            <a:srgbClr val="3A3A3A"/>
                          </a:solidFill>
                          <a:effectLst/>
                          <a:hlinkClick r:id="rId9"/>
                        </a:rPr>
                        <a:t>Trabajo de titulación</a:t>
                      </a:r>
                      <a:endParaRPr lang="es-419" sz="800">
                        <a:effectLst/>
                      </a:endParaRPr>
                    </a:p>
                    <a:p>
                      <a:pPr algn="r" fontAlgn="b"/>
                      <a:r>
                        <a:rPr lang="es-419" sz="800">
                          <a:solidFill>
                            <a:srgbClr val="535353"/>
                          </a:solidFill>
                          <a:effectLst/>
                        </a:rPr>
                        <a:t>4/3.6</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2B2B2"/>
                    </a:solidFill>
                  </a:tcPr>
                </a:tc>
                <a:extLst>
                  <a:ext uri="{0D108BD9-81ED-4DB2-BD59-A6C34878D82A}">
                    <a16:rowId xmlns:a16="http://schemas.microsoft.com/office/drawing/2014/main" val="10001"/>
                  </a:ext>
                </a:extLst>
              </a:tr>
              <a:tr h="542663">
                <a:tc>
                  <a:txBody>
                    <a:bodyPr/>
                    <a:lstStyle/>
                    <a:p>
                      <a:pPr algn="ctr"/>
                      <a:r>
                        <a:rPr lang="es-MX" sz="800" b="1" u="none" strike="noStrike">
                          <a:solidFill>
                            <a:srgbClr val="3A3A3A"/>
                          </a:solidFill>
                          <a:effectLst/>
                          <a:hlinkClick r:id="rId10"/>
                        </a:rPr>
                        <a:t>Psicología del desarrollo infantil (0-12 años)</a:t>
                      </a:r>
                      <a:endParaRPr lang="es-MX" sz="800">
                        <a:effectLst/>
                      </a:endParaRPr>
                    </a:p>
                    <a:p>
                      <a:pPr algn="r" fontAlgn="b"/>
                      <a:r>
                        <a:rPr lang="es-MX" sz="800">
                          <a:solidFill>
                            <a:srgbClr val="535353"/>
                          </a:solidFill>
                          <a:effectLst/>
                        </a:rPr>
                        <a:t>4/4.5</a:t>
                      </a:r>
                    </a:p>
                  </a:txBody>
                  <a:tcPr marL="12299" marR="12299" marT="19678" marB="19678"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419" sz="800" b="1" u="none" strike="noStrike">
                          <a:solidFill>
                            <a:srgbClr val="3A3A3A"/>
                          </a:solidFill>
                          <a:effectLst/>
                          <a:hlinkClick r:id="rId11"/>
                        </a:rPr>
                        <a:t>Bases psicológicas del aprendizaje</a:t>
                      </a:r>
                      <a:endParaRPr lang="es-419" sz="800">
                        <a:effectLst/>
                      </a:endParaRPr>
                    </a:p>
                    <a:p>
                      <a:pPr algn="r" fontAlgn="b"/>
                      <a:r>
                        <a:rPr lang="es-419"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419" sz="800" b="1" u="none" strike="noStrike" dirty="0">
                          <a:solidFill>
                            <a:srgbClr val="3A3A3A"/>
                          </a:solidFill>
                          <a:effectLst/>
                          <a:hlinkClick r:id="rId12"/>
                        </a:rPr>
                        <a:t>Ambientes de aprendizaje</a:t>
                      </a:r>
                      <a:endParaRPr lang="es-419" sz="800" dirty="0">
                        <a:effectLst/>
                      </a:endParaRPr>
                    </a:p>
                    <a:p>
                      <a:pPr algn="r" fontAlgn="b"/>
                      <a:r>
                        <a:rPr lang="es-419" sz="800" dirty="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a:solidFill>
                            <a:srgbClr val="3A3A3A"/>
                          </a:solidFill>
                          <a:effectLst/>
                          <a:hlinkClick r:id="rId13"/>
                        </a:rPr>
                        <a:t>Evaluación para el aprendizaje</a:t>
                      </a:r>
                      <a:endParaRPr lang="es-MX" sz="800">
                        <a:effectLst/>
                      </a:endParaRPr>
                    </a:p>
                    <a:p>
                      <a:pPr algn="r" fontAlgn="b"/>
                      <a:r>
                        <a:rPr lang="es-MX"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dirty="0">
                          <a:solidFill>
                            <a:srgbClr val="3A3A3A"/>
                          </a:solidFill>
                          <a:effectLst/>
                          <a:hlinkClick r:id="rId14"/>
                        </a:rPr>
                        <a:t>Atención a la diversidad</a:t>
                      </a:r>
                      <a:endParaRPr lang="es-MX" sz="800" dirty="0">
                        <a:effectLst/>
                      </a:endParaRPr>
                    </a:p>
                    <a:p>
                      <a:pPr algn="r" fontAlgn="b"/>
                      <a:r>
                        <a:rPr lang="es-MX" sz="800" dirty="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dirty="0">
                          <a:solidFill>
                            <a:srgbClr val="3A3A3A"/>
                          </a:solidFill>
                          <a:effectLst/>
                          <a:hlinkClick r:id="rId15"/>
                        </a:rPr>
                        <a:t>Diagnostico e intervención socioeducativa</a:t>
                      </a:r>
                      <a:endParaRPr lang="es-MX" sz="800" dirty="0">
                        <a:effectLst/>
                      </a:endParaRPr>
                    </a:p>
                    <a:p>
                      <a:pPr algn="r" fontAlgn="b"/>
                      <a:r>
                        <a:rPr lang="es-MX" sz="800" dirty="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a:solidFill>
                            <a:srgbClr val="3A3A3A"/>
                          </a:solidFill>
                          <a:effectLst/>
                          <a:hlinkClick r:id="rId16"/>
                        </a:rPr>
                        <a:t>Atención educativa para la inclusión</a:t>
                      </a:r>
                      <a:endParaRPr lang="es-MX" sz="800">
                        <a:effectLst/>
                      </a:endParaRPr>
                    </a:p>
                    <a:p>
                      <a:pPr algn="r" fontAlgn="b"/>
                      <a:r>
                        <a:rPr lang="es-MX"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rowSpan="7">
                  <a:txBody>
                    <a:bodyPr/>
                    <a:lstStyle/>
                    <a:p>
                      <a:pPr algn="ctr"/>
                      <a:r>
                        <a:rPr lang="es-419" sz="800" b="1" u="none" strike="noStrike" dirty="0">
                          <a:solidFill>
                            <a:srgbClr val="3A3A3A"/>
                          </a:solidFill>
                          <a:effectLst/>
                          <a:hlinkClick r:id="rId17"/>
                        </a:rPr>
                        <a:t>Práctica profesional</a:t>
                      </a:r>
                      <a:endParaRPr lang="es-419" sz="800" dirty="0">
                        <a:effectLst/>
                      </a:endParaRPr>
                    </a:p>
                    <a:p>
                      <a:pPr algn="r" fontAlgn="b"/>
                      <a:r>
                        <a:rPr lang="es-419" sz="800" dirty="0">
                          <a:solidFill>
                            <a:srgbClr val="535353"/>
                          </a:solidFill>
                          <a:effectLst/>
                        </a:rPr>
                        <a:t>20/6.4</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42663">
                <a:tc>
                  <a:txBody>
                    <a:bodyPr/>
                    <a:lstStyle/>
                    <a:p>
                      <a:pPr algn="ctr"/>
                      <a:r>
                        <a:rPr lang="es-MX" sz="800" b="1" u="none" strike="noStrike">
                          <a:solidFill>
                            <a:srgbClr val="3A3A3A"/>
                          </a:solidFill>
                          <a:effectLst/>
                          <a:hlinkClick r:id="rId18"/>
                        </a:rPr>
                        <a:t>Historia de la educación en México</a:t>
                      </a:r>
                      <a:endParaRPr lang="es-MX" sz="800">
                        <a:effectLst/>
                      </a:endParaRPr>
                    </a:p>
                    <a:p>
                      <a:pPr algn="r" fontAlgn="b"/>
                      <a:r>
                        <a:rPr lang="es-MX" sz="800">
                          <a:solidFill>
                            <a:srgbClr val="535353"/>
                          </a:solidFill>
                          <a:effectLst/>
                        </a:rPr>
                        <a:t>4/4.5</a:t>
                      </a:r>
                    </a:p>
                  </a:txBody>
                  <a:tcPr marL="12299" marR="12299" marT="19678" marB="19678"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endParaRPr lang="es-419" sz="800">
                        <a:effectLst/>
                      </a:endParaRP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endParaRPr lang="es-419" sz="800" dirty="0">
                        <a:effectLst/>
                      </a:endParaRP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pPr algn="ctr"/>
                      <a:r>
                        <a:rPr lang="es-MX" sz="800" b="1" u="none" strike="noStrike" dirty="0">
                          <a:solidFill>
                            <a:srgbClr val="3A3A3A"/>
                          </a:solidFill>
                          <a:effectLst/>
                          <a:hlinkClick r:id="rId19"/>
                        </a:rPr>
                        <a:t>Educación histórica en el aula</a:t>
                      </a:r>
                      <a:endParaRPr lang="es-MX" sz="800" dirty="0">
                        <a:effectLst/>
                      </a:endParaRPr>
                    </a:p>
                    <a:p>
                      <a:pPr algn="r" fontAlgn="b"/>
                      <a:r>
                        <a:rPr lang="es-MX" sz="800" dirty="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20"/>
                        </a:rPr>
                        <a:t>Educación histórica en diversos contextos</a:t>
                      </a:r>
                      <a:endParaRPr lang="es-MX" sz="800">
                        <a:effectLst/>
                      </a:endParaRPr>
                    </a:p>
                    <a:p>
                      <a:pPr algn="r" fontAlgn="b"/>
                      <a:r>
                        <a:rPr lang="es-MX"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endParaRPr lang="es-419" sz="800" dirty="0">
                        <a:effectLst/>
                      </a:endParaRP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endParaRPr lang="es-419" sz="800" dirty="0">
                        <a:effectLst/>
                      </a:endParaRP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10003"/>
                  </a:ext>
                </a:extLst>
              </a:tr>
              <a:tr h="669248">
                <a:tc>
                  <a:txBody>
                    <a:bodyPr/>
                    <a:lstStyle/>
                    <a:p>
                      <a:pPr algn="ctr"/>
                      <a:r>
                        <a:rPr lang="es-MX" sz="800" b="1" u="none" strike="noStrike">
                          <a:solidFill>
                            <a:srgbClr val="3A3A3A"/>
                          </a:solidFill>
                          <a:effectLst/>
                          <a:hlinkClick r:id="rId21"/>
                        </a:rPr>
                        <a:t>Panorama actual de la educación básica en México</a:t>
                      </a:r>
                      <a:endParaRPr lang="es-MX" sz="800">
                        <a:effectLst/>
                      </a:endParaRPr>
                    </a:p>
                    <a:p>
                      <a:pPr algn="r" fontAlgn="b"/>
                      <a:r>
                        <a:rPr lang="es-MX" sz="800">
                          <a:solidFill>
                            <a:srgbClr val="535353"/>
                          </a:solidFill>
                          <a:effectLst/>
                        </a:rPr>
                        <a:t>4/4.5</a:t>
                      </a:r>
                    </a:p>
                  </a:txBody>
                  <a:tcPr marL="12299" marR="12299" marT="19678" marB="19678"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a:solidFill>
                            <a:srgbClr val="3A3A3A"/>
                          </a:solidFill>
                          <a:effectLst/>
                          <a:hlinkClick r:id="rId22"/>
                        </a:rPr>
                        <a:t>Prácticas sociales del lenguaje</a:t>
                      </a:r>
                      <a:endParaRPr lang="es-MX" sz="800">
                        <a:effectLst/>
                      </a:endParaRPr>
                    </a:p>
                    <a:p>
                      <a:pPr algn="r" fontAlgn="b"/>
                      <a:r>
                        <a:rPr lang="es-MX" sz="800">
                          <a:solidFill>
                            <a:srgbClr val="535353"/>
                          </a:solidFill>
                          <a:effectLst/>
                        </a:rPr>
                        <a:t>6/6.75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23"/>
                        </a:rPr>
                        <a:t>Desarrollo del pensamiento y lenguaje en la infancia</a:t>
                      </a:r>
                      <a:endParaRPr lang="es-MX" sz="800">
                        <a:effectLst/>
                      </a:endParaRPr>
                    </a:p>
                    <a:p>
                      <a:pPr algn="r" fontAlgn="b"/>
                      <a:r>
                        <a:rPr lang="es-MX" sz="800">
                          <a:solidFill>
                            <a:srgbClr val="535353"/>
                          </a:solidFill>
                          <a:effectLst/>
                        </a:rPr>
                        <a:t>6/6.75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24"/>
                        </a:rPr>
                        <a:t>Desarrollo de competencias linguisticas</a:t>
                      </a:r>
                      <a:endParaRPr lang="es-MX" sz="800">
                        <a:effectLst/>
                      </a:endParaRPr>
                    </a:p>
                    <a:p>
                      <a:pPr algn="r" fontAlgn="b"/>
                      <a:r>
                        <a:rPr lang="es-MX" sz="800">
                          <a:solidFill>
                            <a:srgbClr val="535353"/>
                          </a:solidFill>
                          <a:effectLst/>
                        </a:rPr>
                        <a:t>6/6.75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dirty="0">
                          <a:solidFill>
                            <a:srgbClr val="3A3A3A"/>
                          </a:solidFill>
                          <a:effectLst/>
                          <a:hlinkClick r:id="rId25"/>
                        </a:rPr>
                        <a:t>Literatura infantil y creación literaria</a:t>
                      </a:r>
                      <a:endParaRPr lang="es-MX" sz="800" dirty="0">
                        <a:effectLst/>
                      </a:endParaRPr>
                    </a:p>
                    <a:p>
                      <a:pPr algn="r" fontAlgn="b"/>
                      <a:r>
                        <a:rPr lang="es-MX" sz="800" dirty="0">
                          <a:solidFill>
                            <a:srgbClr val="535353"/>
                          </a:solidFill>
                          <a:effectLst/>
                        </a:rPr>
                        <a:t>6/6.75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dirty="0">
                          <a:solidFill>
                            <a:srgbClr val="3A3A3A"/>
                          </a:solidFill>
                          <a:effectLst/>
                          <a:hlinkClick r:id="rId26"/>
                        </a:rPr>
                        <a:t>El niño como sujeto social</a:t>
                      </a:r>
                      <a:endParaRPr lang="es-MX" sz="800" dirty="0">
                        <a:effectLst/>
                      </a:endParaRPr>
                    </a:p>
                    <a:p>
                      <a:pPr algn="r" fontAlgn="b"/>
                      <a:r>
                        <a:rPr lang="es-MX" sz="800" dirty="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419" sz="800" b="1" u="none" strike="noStrike" dirty="0">
                          <a:solidFill>
                            <a:srgbClr val="3A3A3A"/>
                          </a:solidFill>
                          <a:effectLst/>
                          <a:hlinkClick r:id="rId27"/>
                        </a:rPr>
                        <a:t>Formación ciudadana</a:t>
                      </a:r>
                      <a:endParaRPr lang="es-419" sz="800" dirty="0">
                        <a:effectLst/>
                      </a:endParaRPr>
                    </a:p>
                    <a:p>
                      <a:pPr algn="r" fontAlgn="b"/>
                      <a:r>
                        <a:rPr lang="es-419" sz="800" dirty="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vMerge="1">
                  <a:txBody>
                    <a:bodyPr/>
                    <a:lstStyle/>
                    <a:p>
                      <a:endParaRPr lang="en-US"/>
                    </a:p>
                  </a:txBody>
                  <a:tcPr/>
                </a:tc>
                <a:extLst>
                  <a:ext uri="{0D108BD9-81ED-4DB2-BD59-A6C34878D82A}">
                    <a16:rowId xmlns:a16="http://schemas.microsoft.com/office/drawing/2014/main" val="10004"/>
                  </a:ext>
                </a:extLst>
              </a:tr>
              <a:tr h="542663">
                <a:tc>
                  <a:txBody>
                    <a:bodyPr/>
                    <a:lstStyle/>
                    <a:p>
                      <a:pPr algn="ctr"/>
                      <a:r>
                        <a:rPr lang="es-419" sz="800" b="1" u="none" strike="noStrike">
                          <a:solidFill>
                            <a:srgbClr val="3A3A3A"/>
                          </a:solidFill>
                          <a:effectLst/>
                          <a:hlinkClick r:id="rId28"/>
                        </a:rPr>
                        <a:t>Pensamiento cuantitativo</a:t>
                      </a:r>
                      <a:endParaRPr lang="es-419" sz="800">
                        <a:effectLst/>
                      </a:endParaRPr>
                    </a:p>
                    <a:p>
                      <a:pPr algn="r" fontAlgn="b"/>
                      <a:r>
                        <a:rPr lang="es-419" sz="800">
                          <a:solidFill>
                            <a:srgbClr val="535353"/>
                          </a:solidFill>
                          <a:effectLst/>
                        </a:rPr>
                        <a:t>6/6.75</a:t>
                      </a:r>
                    </a:p>
                  </a:txBody>
                  <a:tcPr marL="12299" marR="12299" marT="19678" marB="19678"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29"/>
                        </a:rPr>
                        <a:t>Forma espacio y medida</a:t>
                      </a:r>
                      <a:endParaRPr lang="es-MX" sz="800">
                        <a:effectLst/>
                      </a:endParaRPr>
                    </a:p>
                    <a:p>
                      <a:pPr algn="r" fontAlgn="b"/>
                      <a:r>
                        <a:rPr lang="es-MX" sz="800">
                          <a:solidFill>
                            <a:srgbClr val="535353"/>
                          </a:solidFill>
                          <a:effectLst/>
                        </a:rPr>
                        <a:t>6/6.75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30"/>
                        </a:rPr>
                        <a:t>Procesamiento de información estadística</a:t>
                      </a:r>
                      <a:endParaRPr lang="es-MX" sz="800">
                        <a:effectLst/>
                      </a:endParaRPr>
                    </a:p>
                    <a:p>
                      <a:pPr algn="r" fontAlgn="b"/>
                      <a:r>
                        <a:rPr lang="es-MX" sz="800">
                          <a:solidFill>
                            <a:srgbClr val="535353"/>
                          </a:solidFill>
                          <a:effectLst/>
                        </a:rPr>
                        <a:t>6/6.75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419" sz="800" b="1" u="none" strike="noStrike">
                          <a:solidFill>
                            <a:srgbClr val="3A3A3A"/>
                          </a:solidFill>
                          <a:effectLst/>
                          <a:hlinkClick r:id="rId31"/>
                        </a:rPr>
                        <a:t>Educación física</a:t>
                      </a:r>
                      <a:endParaRPr lang="es-419" sz="800">
                        <a:effectLst/>
                      </a:endParaRPr>
                    </a:p>
                    <a:p>
                      <a:pPr algn="r" fontAlgn="b"/>
                      <a:r>
                        <a:rPr lang="es-419"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32"/>
                        </a:rPr>
                        <a:t>Educación artística (música, expresión corporal y danza)</a:t>
                      </a:r>
                      <a:endParaRPr lang="es-MX" sz="800">
                        <a:effectLst/>
                      </a:endParaRPr>
                    </a:p>
                    <a:p>
                      <a:pPr algn="r" fontAlgn="b"/>
                      <a:r>
                        <a:rPr lang="es-MX"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dirty="0">
                          <a:solidFill>
                            <a:srgbClr val="3A3A3A"/>
                          </a:solidFill>
                          <a:effectLst/>
                          <a:hlinkClick r:id="rId33"/>
                        </a:rPr>
                        <a:t>Educación artística (artes visuales y teatro)</a:t>
                      </a:r>
                      <a:endParaRPr lang="es-MX" sz="800" dirty="0">
                        <a:effectLst/>
                      </a:endParaRPr>
                    </a:p>
                    <a:p>
                      <a:pPr algn="r" fontAlgn="b"/>
                      <a:r>
                        <a:rPr lang="es-MX" sz="800" dirty="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419" sz="800" b="1" u="none" strike="noStrike" dirty="0">
                          <a:solidFill>
                            <a:srgbClr val="3A3A3A"/>
                          </a:solidFill>
                          <a:effectLst/>
                          <a:hlinkClick r:id="rId34"/>
                        </a:rPr>
                        <a:t>Educación geográfica</a:t>
                      </a:r>
                      <a:endParaRPr lang="es-419" sz="800" dirty="0">
                        <a:effectLst/>
                      </a:endParaRPr>
                    </a:p>
                    <a:p>
                      <a:pPr algn="r" fontAlgn="b"/>
                      <a:r>
                        <a:rPr lang="es-419" sz="800" dirty="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vMerge="1">
                  <a:txBody>
                    <a:bodyPr/>
                    <a:lstStyle/>
                    <a:p>
                      <a:endParaRPr lang="en-US"/>
                    </a:p>
                  </a:txBody>
                  <a:tcPr/>
                </a:tc>
                <a:extLst>
                  <a:ext uri="{0D108BD9-81ED-4DB2-BD59-A6C34878D82A}">
                    <a16:rowId xmlns:a16="http://schemas.microsoft.com/office/drawing/2014/main" val="10005"/>
                  </a:ext>
                </a:extLst>
              </a:tr>
              <a:tr h="542663">
                <a:tc>
                  <a:txBody>
                    <a:bodyPr/>
                    <a:lstStyle/>
                    <a:p>
                      <a:pPr algn="ctr"/>
                      <a:r>
                        <a:rPr lang="es-MX" sz="800" b="1" u="none" strike="noStrike">
                          <a:solidFill>
                            <a:srgbClr val="3A3A3A"/>
                          </a:solidFill>
                          <a:effectLst/>
                          <a:hlinkClick r:id="rId35"/>
                        </a:rPr>
                        <a:t>Desarrollo físico y salud</a:t>
                      </a:r>
                      <a:endParaRPr lang="es-MX" sz="800">
                        <a:effectLst/>
                      </a:endParaRPr>
                    </a:p>
                    <a:p>
                      <a:pPr algn="r" fontAlgn="b"/>
                      <a:r>
                        <a:rPr lang="es-MX" sz="800">
                          <a:solidFill>
                            <a:srgbClr val="535353"/>
                          </a:solidFill>
                          <a:effectLst/>
                        </a:rPr>
                        <a:t>6/6.75</a:t>
                      </a:r>
                    </a:p>
                  </a:txBody>
                  <a:tcPr marL="12299" marR="12299" marT="19678" marB="19678"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dirty="0">
                          <a:solidFill>
                            <a:srgbClr val="3A3A3A"/>
                          </a:solidFill>
                          <a:effectLst/>
                          <a:hlinkClick r:id="rId36"/>
                        </a:rPr>
                        <a:t>Exploración del medio natural en el preescolar</a:t>
                      </a:r>
                      <a:endParaRPr lang="es-MX" sz="800" dirty="0">
                        <a:effectLst/>
                      </a:endParaRPr>
                    </a:p>
                    <a:p>
                      <a:pPr algn="r" fontAlgn="b"/>
                      <a:r>
                        <a:rPr lang="es-MX" sz="800" dirty="0">
                          <a:solidFill>
                            <a:srgbClr val="535353"/>
                          </a:solidFill>
                          <a:effectLst/>
                        </a:rPr>
                        <a:t>6/6.75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37"/>
                        </a:rPr>
                        <a:t>Acercamiento a las ciencias naturales en el preescolar</a:t>
                      </a:r>
                      <a:endParaRPr lang="es-MX" sz="800">
                        <a:effectLst/>
                      </a:endParaRPr>
                    </a:p>
                    <a:p>
                      <a:pPr algn="r" fontAlgn="b"/>
                      <a:r>
                        <a:rPr lang="es-MX" sz="800">
                          <a:solidFill>
                            <a:srgbClr val="535353"/>
                          </a:solidFill>
                          <a:effectLst/>
                        </a:rPr>
                        <a:t>6/6.75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419" sz="800" b="1" u="none" strike="noStrike">
                          <a:solidFill>
                            <a:srgbClr val="3A3A3A"/>
                          </a:solidFill>
                          <a:effectLst/>
                          <a:hlinkClick r:id="rId38"/>
                        </a:rPr>
                        <a:t>Optativo</a:t>
                      </a:r>
                      <a:endParaRPr lang="es-419" sz="800">
                        <a:effectLst/>
                      </a:endParaRPr>
                    </a:p>
                    <a:p>
                      <a:pPr algn="r" fontAlgn="b"/>
                      <a:r>
                        <a:rPr lang="es-419"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2A1C7"/>
                    </a:solidFill>
                  </a:tcPr>
                </a:tc>
                <a:tc>
                  <a:txBody>
                    <a:bodyPr/>
                    <a:lstStyle/>
                    <a:p>
                      <a:pPr algn="ctr"/>
                      <a:r>
                        <a:rPr lang="es-419" sz="800" b="1" u="none" strike="noStrike">
                          <a:solidFill>
                            <a:srgbClr val="3A3A3A"/>
                          </a:solidFill>
                          <a:effectLst/>
                          <a:hlinkClick r:id="rId38"/>
                        </a:rPr>
                        <a:t>Optativo</a:t>
                      </a:r>
                      <a:endParaRPr lang="es-419" sz="800">
                        <a:effectLst/>
                      </a:endParaRPr>
                    </a:p>
                    <a:p>
                      <a:pPr algn="r" fontAlgn="b"/>
                      <a:r>
                        <a:rPr lang="es-419"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2A1C7"/>
                    </a:solidFill>
                  </a:tcPr>
                </a:tc>
                <a:tc>
                  <a:txBody>
                    <a:bodyPr/>
                    <a:lstStyle/>
                    <a:p>
                      <a:pPr algn="ctr"/>
                      <a:r>
                        <a:rPr lang="es-419" sz="800" b="1" u="none" strike="noStrike">
                          <a:solidFill>
                            <a:srgbClr val="3A3A3A"/>
                          </a:solidFill>
                          <a:effectLst/>
                          <a:hlinkClick r:id="rId38"/>
                        </a:rPr>
                        <a:t>Optativo</a:t>
                      </a:r>
                      <a:endParaRPr lang="es-419" sz="800">
                        <a:effectLst/>
                      </a:endParaRPr>
                    </a:p>
                    <a:p>
                      <a:pPr algn="r" fontAlgn="b"/>
                      <a:r>
                        <a:rPr lang="es-419"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2A1C7"/>
                    </a:solidFill>
                  </a:tcPr>
                </a:tc>
                <a:tc>
                  <a:txBody>
                    <a:bodyPr/>
                    <a:lstStyle/>
                    <a:p>
                      <a:pPr algn="ctr"/>
                      <a:r>
                        <a:rPr lang="es-419" sz="800" b="1" u="none" strike="noStrike" dirty="0">
                          <a:solidFill>
                            <a:srgbClr val="3A3A3A"/>
                          </a:solidFill>
                          <a:effectLst/>
                          <a:hlinkClick r:id="rId38"/>
                        </a:rPr>
                        <a:t>Optativo</a:t>
                      </a:r>
                      <a:endParaRPr lang="es-419" sz="800" dirty="0">
                        <a:effectLst/>
                      </a:endParaRPr>
                    </a:p>
                    <a:p>
                      <a:pPr algn="r" fontAlgn="b"/>
                      <a:r>
                        <a:rPr lang="es-419" sz="800" dirty="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2A1C7"/>
                    </a:solidFill>
                  </a:tcPr>
                </a:tc>
                <a:tc vMerge="1">
                  <a:txBody>
                    <a:bodyPr/>
                    <a:lstStyle/>
                    <a:p>
                      <a:endParaRPr lang="en-US"/>
                    </a:p>
                  </a:txBody>
                  <a:tcPr/>
                </a:tc>
                <a:extLst>
                  <a:ext uri="{0D108BD9-81ED-4DB2-BD59-A6C34878D82A}">
                    <a16:rowId xmlns:a16="http://schemas.microsoft.com/office/drawing/2014/main" val="10006"/>
                  </a:ext>
                </a:extLst>
              </a:tr>
              <a:tr h="669248">
                <a:tc>
                  <a:txBody>
                    <a:bodyPr/>
                    <a:lstStyle/>
                    <a:p>
                      <a:pPr algn="ctr"/>
                      <a:r>
                        <a:rPr lang="es-MX" sz="800" b="1" u="none" strike="noStrike">
                          <a:solidFill>
                            <a:srgbClr val="3A3A3A"/>
                          </a:solidFill>
                          <a:effectLst/>
                          <a:hlinkClick r:id="rId39"/>
                        </a:rPr>
                        <a:t>Las TIC en la educación</a:t>
                      </a:r>
                      <a:endParaRPr lang="es-MX" sz="800">
                        <a:effectLst/>
                      </a:endParaRPr>
                    </a:p>
                    <a:p>
                      <a:pPr algn="r" fontAlgn="b"/>
                      <a:r>
                        <a:rPr lang="es-MX" sz="800">
                          <a:solidFill>
                            <a:srgbClr val="535353"/>
                          </a:solidFill>
                          <a:effectLst/>
                        </a:rPr>
                        <a:t>4/4.5</a:t>
                      </a:r>
                    </a:p>
                  </a:txBody>
                  <a:tcPr marL="12299" marR="12299" marT="19678" marB="19678"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BB84"/>
                    </a:solidFill>
                  </a:tcPr>
                </a:tc>
                <a:tc>
                  <a:txBody>
                    <a:bodyPr/>
                    <a:lstStyle/>
                    <a:p>
                      <a:pPr algn="ctr"/>
                      <a:r>
                        <a:rPr lang="es-MX" sz="800" b="1" u="none" strike="noStrike">
                          <a:solidFill>
                            <a:srgbClr val="3A3A3A"/>
                          </a:solidFill>
                          <a:effectLst/>
                          <a:hlinkClick r:id="rId40"/>
                        </a:rPr>
                        <a:t>La tecnología informática aplicada a los centros escolares</a:t>
                      </a:r>
                      <a:endParaRPr lang="es-MX" sz="800">
                        <a:effectLst/>
                      </a:endParaRPr>
                    </a:p>
                    <a:p>
                      <a:pPr algn="r" fontAlgn="b"/>
                      <a:r>
                        <a:rPr lang="es-MX"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BB84"/>
                    </a:solidFill>
                  </a:tcPr>
                </a:tc>
                <a:tc>
                  <a:txBody>
                    <a:bodyPr/>
                    <a:lstStyle/>
                    <a:p>
                      <a:pPr algn="ctr"/>
                      <a:r>
                        <a:rPr lang="es-419" sz="800" b="1" u="none" strike="noStrike">
                          <a:solidFill>
                            <a:srgbClr val="3A3A3A"/>
                          </a:solidFill>
                          <a:effectLst/>
                          <a:hlinkClick r:id="rId41"/>
                        </a:rPr>
                        <a:t>Inglés A1</a:t>
                      </a:r>
                      <a:endParaRPr lang="es-419" sz="800">
                        <a:effectLst/>
                      </a:endParaRPr>
                    </a:p>
                    <a:p>
                      <a:pPr algn="r" fontAlgn="b"/>
                      <a:r>
                        <a:rPr lang="es-419"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BB84"/>
                    </a:solidFill>
                  </a:tcPr>
                </a:tc>
                <a:tc>
                  <a:txBody>
                    <a:bodyPr/>
                    <a:lstStyle/>
                    <a:p>
                      <a:pPr algn="ctr"/>
                      <a:r>
                        <a:rPr lang="es-419" sz="800" b="1" u="none" strike="noStrike">
                          <a:solidFill>
                            <a:srgbClr val="3A3A3A"/>
                          </a:solidFill>
                          <a:effectLst/>
                          <a:hlinkClick r:id="rId42"/>
                        </a:rPr>
                        <a:t>Inglés A2</a:t>
                      </a:r>
                      <a:endParaRPr lang="es-419" sz="800">
                        <a:effectLst/>
                      </a:endParaRPr>
                    </a:p>
                    <a:p>
                      <a:pPr algn="r" fontAlgn="b"/>
                      <a:r>
                        <a:rPr lang="es-419"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BB84"/>
                    </a:solidFill>
                  </a:tcPr>
                </a:tc>
                <a:tc>
                  <a:txBody>
                    <a:bodyPr/>
                    <a:lstStyle/>
                    <a:p>
                      <a:pPr algn="ctr"/>
                      <a:r>
                        <a:rPr lang="es-419" sz="800" b="1" u="none" strike="noStrike">
                          <a:solidFill>
                            <a:srgbClr val="3A3A3A"/>
                          </a:solidFill>
                          <a:effectLst/>
                          <a:hlinkClick r:id="rId43"/>
                        </a:rPr>
                        <a:t>Inglés B1-</a:t>
                      </a:r>
                      <a:endParaRPr lang="es-419" sz="800">
                        <a:effectLst/>
                      </a:endParaRPr>
                    </a:p>
                    <a:p>
                      <a:pPr algn="r" fontAlgn="b"/>
                      <a:r>
                        <a:rPr lang="es-419"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BB84"/>
                    </a:solidFill>
                  </a:tcPr>
                </a:tc>
                <a:tc>
                  <a:txBody>
                    <a:bodyPr/>
                    <a:lstStyle/>
                    <a:p>
                      <a:pPr algn="ctr"/>
                      <a:r>
                        <a:rPr lang="es-419" sz="800" b="1" u="none" strike="noStrike">
                          <a:solidFill>
                            <a:srgbClr val="3A3A3A"/>
                          </a:solidFill>
                          <a:effectLst/>
                          <a:hlinkClick r:id="rId44"/>
                        </a:rPr>
                        <a:t>Inglés B1</a:t>
                      </a:r>
                      <a:endParaRPr lang="es-419" sz="800">
                        <a:effectLst/>
                      </a:endParaRPr>
                    </a:p>
                    <a:p>
                      <a:pPr algn="r" fontAlgn="b"/>
                      <a:r>
                        <a:rPr lang="es-419" sz="80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BB84"/>
                    </a:solidFill>
                  </a:tcPr>
                </a:tc>
                <a:tc>
                  <a:txBody>
                    <a:bodyPr/>
                    <a:lstStyle/>
                    <a:p>
                      <a:pPr algn="ctr"/>
                      <a:r>
                        <a:rPr lang="es-419" sz="800" b="1" u="none" strike="noStrike" dirty="0">
                          <a:solidFill>
                            <a:srgbClr val="3A3A3A"/>
                          </a:solidFill>
                          <a:effectLst/>
                          <a:hlinkClick r:id="rId45"/>
                        </a:rPr>
                        <a:t>Inglés B2-</a:t>
                      </a:r>
                      <a:endParaRPr lang="es-419" sz="800" dirty="0">
                        <a:effectLst/>
                      </a:endParaRPr>
                    </a:p>
                    <a:p>
                      <a:pPr algn="r" fontAlgn="b"/>
                      <a:r>
                        <a:rPr lang="es-419" sz="800" dirty="0">
                          <a:solidFill>
                            <a:srgbClr val="535353"/>
                          </a:solidFill>
                          <a:effectLst/>
                        </a:rPr>
                        <a:t>4/4.5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BB84"/>
                    </a:solidFill>
                  </a:tcPr>
                </a:tc>
                <a:tc vMerge="1">
                  <a:txBody>
                    <a:bodyPr/>
                    <a:lstStyle/>
                    <a:p>
                      <a:endParaRPr lang="en-US"/>
                    </a:p>
                  </a:txBody>
                  <a:tcPr/>
                </a:tc>
                <a:extLst>
                  <a:ext uri="{0D108BD9-81ED-4DB2-BD59-A6C34878D82A}">
                    <a16:rowId xmlns:a16="http://schemas.microsoft.com/office/drawing/2014/main" val="10007"/>
                  </a:ext>
                </a:extLst>
              </a:tr>
              <a:tr h="542663">
                <a:tc>
                  <a:txBody>
                    <a:bodyPr/>
                    <a:lstStyle/>
                    <a:p>
                      <a:pPr algn="ctr"/>
                      <a:r>
                        <a:rPr lang="es-MX" sz="800" b="1" u="none" strike="noStrike">
                          <a:solidFill>
                            <a:srgbClr val="3A3A3A"/>
                          </a:solidFill>
                          <a:effectLst/>
                          <a:hlinkClick r:id="rId46"/>
                        </a:rPr>
                        <a:t>Observación y análisis de la práctica educativa</a:t>
                      </a:r>
                      <a:endParaRPr lang="es-MX" sz="800">
                        <a:effectLst/>
                      </a:endParaRPr>
                    </a:p>
                    <a:p>
                      <a:pPr algn="r" fontAlgn="b"/>
                      <a:r>
                        <a:rPr lang="es-MX" sz="800">
                          <a:solidFill>
                            <a:srgbClr val="535353"/>
                          </a:solidFill>
                          <a:effectLst/>
                        </a:rPr>
                        <a:t>6/6.75</a:t>
                      </a:r>
                    </a:p>
                  </a:txBody>
                  <a:tcPr marL="12299" marR="12299" marT="19678" marB="19678"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93C47D"/>
                    </a:solidFill>
                  </a:tcPr>
                </a:tc>
                <a:tc>
                  <a:txBody>
                    <a:bodyPr/>
                    <a:lstStyle/>
                    <a:p>
                      <a:pPr algn="ctr"/>
                      <a:r>
                        <a:rPr lang="es-MX" sz="800" b="1" u="none" strike="noStrike">
                          <a:solidFill>
                            <a:srgbClr val="3A3A3A"/>
                          </a:solidFill>
                          <a:effectLst/>
                          <a:hlinkClick r:id="rId47"/>
                        </a:rPr>
                        <a:t>Observación y análisis de la práctica escolar</a:t>
                      </a:r>
                      <a:endParaRPr lang="es-MX" sz="800">
                        <a:effectLst/>
                      </a:endParaRPr>
                    </a:p>
                    <a:p>
                      <a:pPr algn="r" fontAlgn="b"/>
                      <a:r>
                        <a:rPr lang="es-MX" sz="800">
                          <a:solidFill>
                            <a:srgbClr val="535353"/>
                          </a:solidFill>
                          <a:effectLst/>
                        </a:rPr>
                        <a:t>6/6.75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93C47D"/>
                    </a:solidFill>
                  </a:tcPr>
                </a:tc>
                <a:tc>
                  <a:txBody>
                    <a:bodyPr/>
                    <a:lstStyle/>
                    <a:p>
                      <a:pPr algn="ctr"/>
                      <a:r>
                        <a:rPr lang="es-MX" sz="800" b="1" u="none" strike="noStrike">
                          <a:solidFill>
                            <a:srgbClr val="3A3A3A"/>
                          </a:solidFill>
                          <a:effectLst/>
                          <a:hlinkClick r:id="rId48"/>
                        </a:rPr>
                        <a:t>Iniciación al trabajo docente</a:t>
                      </a:r>
                      <a:endParaRPr lang="es-MX" sz="800">
                        <a:effectLst/>
                      </a:endParaRPr>
                    </a:p>
                    <a:p>
                      <a:pPr algn="r" fontAlgn="b"/>
                      <a:r>
                        <a:rPr lang="es-MX" sz="800">
                          <a:solidFill>
                            <a:srgbClr val="535353"/>
                          </a:solidFill>
                          <a:effectLst/>
                        </a:rPr>
                        <a:t>6/6.75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93C47D"/>
                    </a:solidFill>
                  </a:tcPr>
                </a:tc>
                <a:tc>
                  <a:txBody>
                    <a:bodyPr/>
                    <a:lstStyle/>
                    <a:p>
                      <a:pPr algn="ctr"/>
                      <a:r>
                        <a:rPr lang="es-419" sz="800" b="1" u="none" strike="noStrike">
                          <a:solidFill>
                            <a:srgbClr val="3A3A3A"/>
                          </a:solidFill>
                          <a:effectLst/>
                          <a:hlinkClick r:id="rId49"/>
                        </a:rPr>
                        <a:t>Estrategias de trabajo docente</a:t>
                      </a:r>
                      <a:endParaRPr lang="es-419" sz="800">
                        <a:effectLst/>
                      </a:endParaRPr>
                    </a:p>
                    <a:p>
                      <a:pPr algn="r" fontAlgn="b"/>
                      <a:r>
                        <a:rPr lang="es-419" sz="800">
                          <a:solidFill>
                            <a:srgbClr val="535353"/>
                          </a:solidFill>
                          <a:effectLst/>
                        </a:rPr>
                        <a:t>6/6.75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93C47D"/>
                    </a:solidFill>
                  </a:tcPr>
                </a:tc>
                <a:tc>
                  <a:txBody>
                    <a:bodyPr/>
                    <a:lstStyle/>
                    <a:p>
                      <a:pPr algn="ctr"/>
                      <a:r>
                        <a:rPr lang="es-MX" sz="800" b="1" u="none" strike="noStrike">
                          <a:solidFill>
                            <a:srgbClr val="3A3A3A"/>
                          </a:solidFill>
                          <a:effectLst/>
                          <a:hlinkClick r:id="rId50"/>
                        </a:rPr>
                        <a:t>Trabajo docente e innovación</a:t>
                      </a:r>
                      <a:endParaRPr lang="es-MX" sz="800">
                        <a:effectLst/>
                      </a:endParaRPr>
                    </a:p>
                    <a:p>
                      <a:pPr algn="r" fontAlgn="b"/>
                      <a:r>
                        <a:rPr lang="es-MX" sz="800">
                          <a:solidFill>
                            <a:srgbClr val="535353"/>
                          </a:solidFill>
                          <a:effectLst/>
                        </a:rPr>
                        <a:t>6/6.75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93C47D"/>
                    </a:solidFill>
                  </a:tcPr>
                </a:tc>
                <a:tc>
                  <a:txBody>
                    <a:bodyPr/>
                    <a:lstStyle/>
                    <a:p>
                      <a:pPr algn="ctr"/>
                      <a:r>
                        <a:rPr lang="es-MX" sz="800" b="1" u="none" strike="noStrike">
                          <a:solidFill>
                            <a:srgbClr val="3A3A3A"/>
                          </a:solidFill>
                          <a:effectLst/>
                          <a:hlinkClick r:id="rId51"/>
                        </a:rPr>
                        <a:t>Proyectos de intervención socioeducativa</a:t>
                      </a:r>
                      <a:endParaRPr lang="es-MX" sz="800">
                        <a:effectLst/>
                      </a:endParaRPr>
                    </a:p>
                    <a:p>
                      <a:pPr algn="r" fontAlgn="b"/>
                      <a:r>
                        <a:rPr lang="es-MX" sz="800">
                          <a:solidFill>
                            <a:srgbClr val="535353"/>
                          </a:solidFill>
                          <a:effectLst/>
                        </a:rPr>
                        <a:t>6/6.75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93C47D"/>
                    </a:solidFill>
                  </a:tcPr>
                </a:tc>
                <a:tc>
                  <a:txBody>
                    <a:bodyPr/>
                    <a:lstStyle/>
                    <a:p>
                      <a:pPr algn="ctr"/>
                      <a:r>
                        <a:rPr lang="es-419" sz="800" b="1" u="none" strike="noStrike" dirty="0">
                          <a:solidFill>
                            <a:srgbClr val="3A3A3A"/>
                          </a:solidFill>
                          <a:effectLst/>
                          <a:hlinkClick r:id="rId17"/>
                        </a:rPr>
                        <a:t>Práctica profesional</a:t>
                      </a:r>
                      <a:endParaRPr lang="es-419" sz="800" dirty="0">
                        <a:effectLst/>
                      </a:endParaRPr>
                    </a:p>
                    <a:p>
                      <a:pPr algn="r" fontAlgn="b"/>
                      <a:r>
                        <a:rPr lang="es-419" sz="800" dirty="0">
                          <a:solidFill>
                            <a:srgbClr val="535353"/>
                          </a:solidFill>
                          <a:effectLst/>
                        </a:rPr>
                        <a:t>6/6.75</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93C47D"/>
                    </a:solidFill>
                  </a:tcPr>
                </a:tc>
                <a:tc vMerge="1">
                  <a:txBody>
                    <a:bodyPr/>
                    <a:lstStyle/>
                    <a:p>
                      <a:endParaRPr lang="en-US"/>
                    </a:p>
                  </a:txBody>
                  <a:tcPr/>
                </a:tc>
                <a:extLst>
                  <a:ext uri="{0D108BD9-81ED-4DB2-BD59-A6C34878D82A}">
                    <a16:rowId xmlns:a16="http://schemas.microsoft.com/office/drawing/2014/main" val="10008"/>
                  </a:ext>
                </a:extLst>
              </a:tr>
              <a:tr h="363539">
                <a:tc>
                  <a:txBody>
                    <a:bodyPr/>
                    <a:lstStyle/>
                    <a:p>
                      <a:r>
                        <a:rPr lang="es-419" sz="500" dirty="0">
                          <a:effectLst/>
                        </a:rPr>
                        <a:t>38 </a:t>
                      </a:r>
                      <a:r>
                        <a:rPr lang="es-419" sz="500" dirty="0" err="1">
                          <a:effectLst/>
                        </a:rPr>
                        <a:t>hrs</a:t>
                      </a:r>
                      <a:r>
                        <a:rPr lang="es-419" sz="500" dirty="0">
                          <a:effectLst/>
                        </a:rPr>
                        <a:t>.</a:t>
                      </a:r>
                    </a:p>
                  </a:txBody>
                  <a:tcPr marL="12299" marR="12299" marT="19678" marB="19678"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500" dirty="0">
                          <a:effectLst/>
                        </a:rPr>
                        <a:t>36 </a:t>
                      </a:r>
                      <a:r>
                        <a:rPr lang="es-419" sz="500" dirty="0" err="1">
                          <a:effectLst/>
                        </a:rPr>
                        <a:t>hrs</a:t>
                      </a:r>
                      <a:r>
                        <a:rPr lang="es-419" sz="500" dirty="0">
                          <a:effectLst/>
                        </a:rPr>
                        <a:t>.</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500" dirty="0">
                          <a:effectLst/>
                        </a:rPr>
                        <a:t>36 </a:t>
                      </a:r>
                      <a:r>
                        <a:rPr lang="es-419" sz="500" dirty="0" err="1">
                          <a:effectLst/>
                        </a:rPr>
                        <a:t>hrs</a:t>
                      </a:r>
                      <a:r>
                        <a:rPr lang="es-419" sz="500" dirty="0">
                          <a:effectLst/>
                        </a:rPr>
                        <a:t>.</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500" dirty="0">
                          <a:effectLst/>
                        </a:rPr>
                        <a:t>36 </a:t>
                      </a:r>
                      <a:r>
                        <a:rPr lang="es-419" sz="500" dirty="0" err="1">
                          <a:effectLst/>
                        </a:rPr>
                        <a:t>hrs</a:t>
                      </a:r>
                      <a:r>
                        <a:rPr lang="es-419" sz="500" dirty="0">
                          <a:effectLst/>
                        </a:rPr>
                        <a:t>.</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500" dirty="0">
                          <a:effectLst/>
                        </a:rPr>
                        <a:t>36 </a:t>
                      </a:r>
                      <a:r>
                        <a:rPr lang="es-419" sz="500" dirty="0" err="1">
                          <a:effectLst/>
                        </a:rPr>
                        <a:t>hrs</a:t>
                      </a:r>
                      <a:r>
                        <a:rPr lang="es-419" sz="500" dirty="0">
                          <a:effectLst/>
                        </a:rPr>
                        <a:t>.</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500" dirty="0">
                          <a:effectLst/>
                        </a:rPr>
                        <a:t>30 </a:t>
                      </a:r>
                      <a:r>
                        <a:rPr lang="es-419" sz="500" dirty="0" err="1">
                          <a:effectLst/>
                        </a:rPr>
                        <a:t>hrs</a:t>
                      </a:r>
                      <a:r>
                        <a:rPr lang="es-419" sz="500" dirty="0">
                          <a:effectLst/>
                        </a:rPr>
                        <a:t>.</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500" dirty="0">
                          <a:effectLst/>
                        </a:rPr>
                        <a:t>30 </a:t>
                      </a:r>
                      <a:r>
                        <a:rPr lang="es-419" sz="500" dirty="0" err="1">
                          <a:effectLst/>
                        </a:rPr>
                        <a:t>hrs</a:t>
                      </a:r>
                      <a:r>
                        <a:rPr lang="es-419" sz="500" dirty="0">
                          <a:effectLst/>
                        </a:rPr>
                        <a:t>.</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500" dirty="0">
                          <a:effectLst/>
                        </a:rPr>
                        <a:t>24 </a:t>
                      </a:r>
                      <a:r>
                        <a:rPr lang="es-419" sz="500" dirty="0" err="1">
                          <a:effectLst/>
                        </a:rPr>
                        <a:t>hrs</a:t>
                      </a:r>
                      <a:r>
                        <a:rPr lang="es-419" sz="500" dirty="0">
                          <a:effectLst/>
                        </a:rPr>
                        <a:t>.</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63539">
                <a:tc gridSpan="6">
                  <a:txBody>
                    <a:bodyPr/>
                    <a:lstStyle/>
                    <a:p>
                      <a:endParaRPr lang="es-419" sz="500" dirty="0">
                        <a:effectLst/>
                      </a:endParaRPr>
                    </a:p>
                  </a:txBody>
                  <a:tcPr marL="12299" marR="12299" marT="19678" marB="19678"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s-419" sz="500">
                          <a:effectLst/>
                        </a:rPr>
                        <a:t>266 horas</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500" dirty="0">
                          <a:effectLst/>
                        </a:rPr>
                        <a:t>282 créditos</a:t>
                      </a:r>
                    </a:p>
                  </a:txBody>
                  <a:tcPr marL="12299" marR="12299" marT="19678" marB="19678"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bl>
          </a:graphicData>
        </a:graphic>
      </p:graphicFrame>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 name="Shape 607"/>
          <p:cNvSpPr/>
          <p:nvPr/>
        </p:nvSpPr>
        <p:spPr>
          <a:xfrm>
            <a:off x="1919536" y="188640"/>
            <a:ext cx="6179409" cy="338554"/>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defTabSz="685800">
              <a:defRPr b="1">
                <a:solidFill>
                  <a:srgbClr val="E48312"/>
                </a:solidFill>
                <a:latin typeface="Book Antiqua"/>
                <a:ea typeface="Book Antiqua"/>
                <a:cs typeface="Book Antiqua"/>
                <a:sym typeface="Book Antiqua"/>
              </a:defRPr>
            </a:lvl1pPr>
          </a:lstStyle>
          <a:p>
            <a:r>
              <a:rPr lang="es-419" sz="1600" b="0" dirty="0"/>
              <a:t>Lic. en Educación Primaria </a:t>
            </a:r>
            <a:r>
              <a:rPr lang="es-MX" sz="1600" b="0" dirty="0"/>
              <a:t>(plan 2012)</a:t>
            </a:r>
          </a:p>
        </p:txBody>
      </p:sp>
      <p:graphicFrame>
        <p:nvGraphicFramePr>
          <p:cNvPr id="3" name="Tabla 2"/>
          <p:cNvGraphicFramePr>
            <a:graphicFrameLocks noGrp="1"/>
          </p:cNvGraphicFramePr>
          <p:nvPr>
            <p:extLst>
              <p:ext uri="{D42A27DB-BD31-4B8C-83A1-F6EECF244321}">
                <p14:modId xmlns:p14="http://schemas.microsoft.com/office/powerpoint/2010/main" val="3112762726"/>
              </p:ext>
            </p:extLst>
          </p:nvPr>
        </p:nvGraphicFramePr>
        <p:xfrm>
          <a:off x="695400" y="527193"/>
          <a:ext cx="10945216" cy="5782127"/>
        </p:xfrm>
        <a:graphic>
          <a:graphicData uri="http://schemas.openxmlformats.org/drawingml/2006/table">
            <a:tbl>
              <a:tblPr/>
              <a:tblGrid>
                <a:gridCol w="136815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368152">
                  <a:extLst>
                    <a:ext uri="{9D8B030D-6E8A-4147-A177-3AD203B41FA5}">
                      <a16:colId xmlns:a16="http://schemas.microsoft.com/office/drawing/2014/main" val="20004"/>
                    </a:ext>
                  </a:extLst>
                </a:gridCol>
                <a:gridCol w="1368152">
                  <a:extLst>
                    <a:ext uri="{9D8B030D-6E8A-4147-A177-3AD203B41FA5}">
                      <a16:colId xmlns:a16="http://schemas.microsoft.com/office/drawing/2014/main" val="20005"/>
                    </a:ext>
                  </a:extLst>
                </a:gridCol>
                <a:gridCol w="1368152">
                  <a:extLst>
                    <a:ext uri="{9D8B030D-6E8A-4147-A177-3AD203B41FA5}">
                      <a16:colId xmlns:a16="http://schemas.microsoft.com/office/drawing/2014/main" val="20006"/>
                    </a:ext>
                  </a:extLst>
                </a:gridCol>
                <a:gridCol w="1368152">
                  <a:extLst>
                    <a:ext uri="{9D8B030D-6E8A-4147-A177-3AD203B41FA5}">
                      <a16:colId xmlns:a16="http://schemas.microsoft.com/office/drawing/2014/main" val="20007"/>
                    </a:ext>
                  </a:extLst>
                </a:gridCol>
              </a:tblGrid>
              <a:tr h="403257">
                <a:tc>
                  <a:txBody>
                    <a:bodyPr/>
                    <a:lstStyle/>
                    <a:p>
                      <a:r>
                        <a:rPr lang="es-419" sz="600" dirty="0">
                          <a:effectLst/>
                        </a:rPr>
                        <a:t>1° Semestre</a:t>
                      </a:r>
                    </a:p>
                  </a:txBody>
                  <a:tcPr marL="13260" marR="13260" marT="21215" marB="21215"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600">
                          <a:effectLst/>
                        </a:rPr>
                        <a:t>2° Semestre</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600">
                          <a:effectLst/>
                        </a:rPr>
                        <a:t>3° Semestre</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600">
                          <a:effectLst/>
                        </a:rPr>
                        <a:t>4° Semestre</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600">
                          <a:effectLst/>
                        </a:rPr>
                        <a:t>5° Semestre</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600">
                          <a:effectLst/>
                        </a:rPr>
                        <a:t>6° Semestre</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600">
                          <a:effectLst/>
                        </a:rPr>
                        <a:t>7° Semestre</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600">
                          <a:effectLst/>
                        </a:rPr>
                        <a:t>8° Semestre</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569810">
                <a:tc>
                  <a:txBody>
                    <a:bodyPr/>
                    <a:lstStyle/>
                    <a:p>
                      <a:pPr algn="ctr"/>
                      <a:r>
                        <a:rPr lang="es-MX" sz="800" b="1" u="none" strike="noStrike" dirty="0">
                          <a:solidFill>
                            <a:srgbClr val="3A3A3A"/>
                          </a:solidFill>
                          <a:effectLst/>
                          <a:hlinkClick r:id="rId2"/>
                        </a:rPr>
                        <a:t>El sujeto y su formación profesional como docente</a:t>
                      </a:r>
                      <a:endParaRPr lang="es-MX" sz="800" dirty="0">
                        <a:effectLst/>
                      </a:endParaRPr>
                    </a:p>
                    <a:p>
                      <a:pPr algn="r" fontAlgn="b"/>
                      <a:r>
                        <a:rPr lang="es-MX" sz="800" dirty="0">
                          <a:solidFill>
                            <a:srgbClr val="535353"/>
                          </a:solidFill>
                          <a:effectLst/>
                        </a:rPr>
                        <a:t>4/4.5</a:t>
                      </a:r>
                    </a:p>
                  </a:txBody>
                  <a:tcPr marL="13260" marR="13260" marT="21215" marB="21215"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419" sz="800" b="1" u="none" strike="noStrike" dirty="0">
                          <a:solidFill>
                            <a:srgbClr val="3A3A3A"/>
                          </a:solidFill>
                          <a:effectLst/>
                          <a:hlinkClick r:id="rId3"/>
                        </a:rPr>
                        <a:t>Planeación educativa</a:t>
                      </a:r>
                      <a:endParaRPr lang="es-419" sz="800" dirty="0">
                        <a:effectLst/>
                      </a:endParaRPr>
                    </a:p>
                    <a:p>
                      <a:pPr algn="r" fontAlgn="b"/>
                      <a:r>
                        <a:rPr lang="es-419" sz="800" dirty="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419" sz="800" b="1" u="none" strike="noStrike" dirty="0">
                          <a:solidFill>
                            <a:srgbClr val="3A3A3A"/>
                          </a:solidFill>
                          <a:effectLst/>
                          <a:hlinkClick r:id="rId4"/>
                        </a:rPr>
                        <a:t>Adecuación curricular</a:t>
                      </a:r>
                      <a:endParaRPr lang="es-419" sz="800" dirty="0">
                        <a:effectLst/>
                      </a:endParaRPr>
                    </a:p>
                    <a:p>
                      <a:pPr algn="r" fontAlgn="b"/>
                      <a:r>
                        <a:rPr lang="es-419" sz="800" dirty="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419" sz="800" b="1" u="none" strike="noStrike" dirty="0">
                          <a:solidFill>
                            <a:srgbClr val="3A3A3A"/>
                          </a:solidFill>
                          <a:effectLst/>
                          <a:hlinkClick r:id="rId5"/>
                        </a:rPr>
                        <a:t>Teoría pedagógica</a:t>
                      </a:r>
                      <a:endParaRPr lang="es-419" sz="800" dirty="0">
                        <a:effectLst/>
                      </a:endParaRPr>
                    </a:p>
                    <a:p>
                      <a:pPr algn="r" fontAlgn="b"/>
                      <a:r>
                        <a:rPr lang="es-419" sz="800" dirty="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dirty="0">
                          <a:solidFill>
                            <a:srgbClr val="3A3A3A"/>
                          </a:solidFill>
                          <a:effectLst/>
                          <a:hlinkClick r:id="rId6"/>
                        </a:rPr>
                        <a:t>Herramientas básicas para la investigación educativa</a:t>
                      </a:r>
                      <a:endParaRPr lang="es-MX" sz="800" dirty="0">
                        <a:effectLst/>
                      </a:endParaRPr>
                    </a:p>
                    <a:p>
                      <a:pPr algn="r" fontAlgn="b"/>
                      <a:r>
                        <a:rPr lang="es-MX" sz="800" dirty="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a:solidFill>
                            <a:srgbClr val="3A3A3A"/>
                          </a:solidFill>
                          <a:effectLst/>
                          <a:hlinkClick r:id="rId7"/>
                        </a:rPr>
                        <a:t>Filosofía de la educación</a:t>
                      </a:r>
                      <a:endParaRPr lang="es-MX" sz="800">
                        <a:effectLst/>
                      </a:endParaRPr>
                    </a:p>
                    <a:p>
                      <a:pPr algn="r" fontAlgn="b"/>
                      <a:r>
                        <a:rPr lang="es-MX"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a:solidFill>
                            <a:srgbClr val="3A3A3A"/>
                          </a:solidFill>
                          <a:effectLst/>
                          <a:hlinkClick r:id="rId8"/>
                        </a:rPr>
                        <a:t>Planeación y gestión educativa</a:t>
                      </a:r>
                      <a:endParaRPr lang="es-MX" sz="800">
                        <a:effectLst/>
                      </a:endParaRPr>
                    </a:p>
                    <a:p>
                      <a:pPr algn="r" fontAlgn="b"/>
                      <a:r>
                        <a:rPr lang="es-MX"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419" sz="800" b="1" u="none" strike="noStrike">
                          <a:solidFill>
                            <a:srgbClr val="3A3A3A"/>
                          </a:solidFill>
                          <a:effectLst/>
                          <a:hlinkClick r:id="rId9"/>
                        </a:rPr>
                        <a:t>Trabajo de titulación</a:t>
                      </a:r>
                      <a:endParaRPr lang="es-419" sz="800">
                        <a:effectLst/>
                      </a:endParaRPr>
                    </a:p>
                    <a:p>
                      <a:pPr algn="r" fontAlgn="b"/>
                      <a:r>
                        <a:rPr lang="es-419" sz="800">
                          <a:solidFill>
                            <a:srgbClr val="535353"/>
                          </a:solidFill>
                          <a:effectLst/>
                        </a:rPr>
                        <a:t>4/3.6</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2B2B2"/>
                    </a:solidFill>
                  </a:tcPr>
                </a:tc>
                <a:extLst>
                  <a:ext uri="{0D108BD9-81ED-4DB2-BD59-A6C34878D82A}">
                    <a16:rowId xmlns:a16="http://schemas.microsoft.com/office/drawing/2014/main" val="10001"/>
                  </a:ext>
                </a:extLst>
              </a:tr>
              <a:tr h="569810">
                <a:tc>
                  <a:txBody>
                    <a:bodyPr/>
                    <a:lstStyle/>
                    <a:p>
                      <a:pPr algn="ctr"/>
                      <a:r>
                        <a:rPr lang="es-MX" sz="800" b="1" u="none" strike="noStrike">
                          <a:solidFill>
                            <a:srgbClr val="3A3A3A"/>
                          </a:solidFill>
                          <a:effectLst/>
                          <a:hlinkClick r:id="rId10"/>
                        </a:rPr>
                        <a:t>Psicología del desarrollo infantil (0-12 años)</a:t>
                      </a:r>
                      <a:endParaRPr lang="es-MX" sz="800">
                        <a:effectLst/>
                      </a:endParaRPr>
                    </a:p>
                    <a:p>
                      <a:pPr algn="r" fontAlgn="b"/>
                      <a:r>
                        <a:rPr lang="es-MX" sz="800">
                          <a:solidFill>
                            <a:srgbClr val="535353"/>
                          </a:solidFill>
                          <a:effectLst/>
                        </a:rPr>
                        <a:t>4/4.5</a:t>
                      </a:r>
                    </a:p>
                  </a:txBody>
                  <a:tcPr marL="13260" marR="13260" marT="21215" marB="21215"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419" sz="800" b="1" u="none" strike="noStrike">
                          <a:solidFill>
                            <a:srgbClr val="3A3A3A"/>
                          </a:solidFill>
                          <a:effectLst/>
                          <a:hlinkClick r:id="rId11"/>
                        </a:rPr>
                        <a:t>Bases psicológicas del aprendizaje</a:t>
                      </a:r>
                      <a:endParaRPr lang="es-419" sz="800">
                        <a:effectLst/>
                      </a:endParaRPr>
                    </a:p>
                    <a:p>
                      <a:pPr algn="r" fontAlgn="b"/>
                      <a:r>
                        <a:rPr lang="es-419"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419" sz="800" b="1" u="none" strike="noStrike">
                          <a:solidFill>
                            <a:srgbClr val="3A3A3A"/>
                          </a:solidFill>
                          <a:effectLst/>
                          <a:hlinkClick r:id="rId12"/>
                        </a:rPr>
                        <a:t>Ambientes de aprendizaje</a:t>
                      </a:r>
                      <a:endParaRPr lang="es-419" sz="800">
                        <a:effectLst/>
                      </a:endParaRPr>
                    </a:p>
                    <a:p>
                      <a:pPr algn="r" fontAlgn="b"/>
                      <a:r>
                        <a:rPr lang="es-419"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a:solidFill>
                            <a:srgbClr val="3A3A3A"/>
                          </a:solidFill>
                          <a:effectLst/>
                          <a:hlinkClick r:id="rId13"/>
                        </a:rPr>
                        <a:t>Evaluación para el aprendizaje</a:t>
                      </a:r>
                      <a:endParaRPr lang="es-MX" sz="800">
                        <a:effectLst/>
                      </a:endParaRPr>
                    </a:p>
                    <a:p>
                      <a:pPr algn="r" fontAlgn="b"/>
                      <a:r>
                        <a:rPr lang="es-MX"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dirty="0">
                          <a:solidFill>
                            <a:srgbClr val="3A3A3A"/>
                          </a:solidFill>
                          <a:effectLst/>
                          <a:hlinkClick r:id="rId14"/>
                        </a:rPr>
                        <a:t>Atención a la diversidad</a:t>
                      </a:r>
                      <a:endParaRPr lang="es-MX" sz="800" dirty="0">
                        <a:effectLst/>
                      </a:endParaRPr>
                    </a:p>
                    <a:p>
                      <a:pPr algn="r" fontAlgn="b"/>
                      <a:r>
                        <a:rPr lang="es-MX" sz="800" dirty="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dirty="0">
                          <a:solidFill>
                            <a:srgbClr val="3A3A3A"/>
                          </a:solidFill>
                          <a:effectLst/>
                          <a:hlinkClick r:id="rId15"/>
                        </a:rPr>
                        <a:t>Diagnostico e intervención socioeducativa</a:t>
                      </a:r>
                      <a:endParaRPr lang="es-MX" sz="800" dirty="0">
                        <a:effectLst/>
                      </a:endParaRPr>
                    </a:p>
                    <a:p>
                      <a:pPr algn="r" fontAlgn="b"/>
                      <a:r>
                        <a:rPr lang="es-MX" sz="800" dirty="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a:solidFill>
                            <a:srgbClr val="3A3A3A"/>
                          </a:solidFill>
                          <a:effectLst/>
                          <a:hlinkClick r:id="rId16"/>
                        </a:rPr>
                        <a:t>Atención educativa para la inclusión</a:t>
                      </a:r>
                      <a:endParaRPr lang="es-MX" sz="800">
                        <a:effectLst/>
                      </a:endParaRPr>
                    </a:p>
                    <a:p>
                      <a:pPr algn="r" fontAlgn="b"/>
                      <a:r>
                        <a:rPr lang="es-MX"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rowSpan="7">
                  <a:txBody>
                    <a:bodyPr/>
                    <a:lstStyle/>
                    <a:p>
                      <a:pPr algn="ctr"/>
                      <a:r>
                        <a:rPr lang="es-419" sz="800" b="1" u="none" strike="noStrike">
                          <a:solidFill>
                            <a:srgbClr val="3A3A3A"/>
                          </a:solidFill>
                          <a:effectLst/>
                          <a:hlinkClick r:id="rId17"/>
                        </a:rPr>
                        <a:t>Práctica profesional</a:t>
                      </a:r>
                      <a:endParaRPr lang="es-419" sz="800">
                        <a:effectLst/>
                      </a:endParaRPr>
                    </a:p>
                    <a:p>
                      <a:pPr algn="r" fontAlgn="b"/>
                      <a:r>
                        <a:rPr lang="es-419" sz="800">
                          <a:solidFill>
                            <a:srgbClr val="535353"/>
                          </a:solidFill>
                          <a:effectLst/>
                        </a:rPr>
                        <a:t>20/6.4</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569810">
                <a:tc>
                  <a:txBody>
                    <a:bodyPr/>
                    <a:lstStyle/>
                    <a:p>
                      <a:pPr algn="ctr"/>
                      <a:r>
                        <a:rPr lang="es-MX" sz="800" b="1" u="none" strike="noStrike">
                          <a:solidFill>
                            <a:srgbClr val="3A3A3A"/>
                          </a:solidFill>
                          <a:effectLst/>
                          <a:hlinkClick r:id="rId18"/>
                        </a:rPr>
                        <a:t>Historia de la educación en México</a:t>
                      </a:r>
                      <a:endParaRPr lang="es-MX" sz="800">
                        <a:effectLst/>
                      </a:endParaRPr>
                    </a:p>
                    <a:p>
                      <a:pPr algn="r" fontAlgn="b"/>
                      <a:r>
                        <a:rPr lang="es-MX" sz="800">
                          <a:solidFill>
                            <a:srgbClr val="535353"/>
                          </a:solidFill>
                          <a:effectLst/>
                        </a:rPr>
                        <a:t>4/4.5</a:t>
                      </a:r>
                    </a:p>
                  </a:txBody>
                  <a:tcPr marL="13260" marR="13260" marT="21215" marB="21215"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endParaRPr lang="es-419" sz="800">
                        <a:effectLst/>
                      </a:endParaRP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pPr algn="ctr"/>
                      <a:r>
                        <a:rPr lang="es-MX" sz="800" b="1" u="none" strike="noStrike">
                          <a:solidFill>
                            <a:srgbClr val="3A3A3A"/>
                          </a:solidFill>
                          <a:effectLst/>
                          <a:hlinkClick r:id="rId19"/>
                        </a:rPr>
                        <a:t>Educación histórica en el aula</a:t>
                      </a:r>
                      <a:endParaRPr lang="es-MX" sz="800">
                        <a:effectLst/>
                      </a:endParaRPr>
                    </a:p>
                    <a:p>
                      <a:pPr algn="r" fontAlgn="b"/>
                      <a:r>
                        <a:rPr lang="es-MX"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20"/>
                        </a:rPr>
                        <a:t>Educación histórica en diversos contextos</a:t>
                      </a:r>
                      <a:endParaRPr lang="es-MX" sz="800">
                        <a:effectLst/>
                      </a:endParaRPr>
                    </a:p>
                    <a:p>
                      <a:pPr algn="r" fontAlgn="b"/>
                      <a:r>
                        <a:rPr lang="es-MX"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419" sz="800" b="1" u="none" strike="noStrike">
                          <a:solidFill>
                            <a:srgbClr val="3A3A3A"/>
                          </a:solidFill>
                          <a:effectLst/>
                          <a:hlinkClick r:id="rId21"/>
                        </a:rPr>
                        <a:t>Educación física</a:t>
                      </a:r>
                      <a:endParaRPr lang="es-419" sz="800">
                        <a:effectLst/>
                      </a:endParaRPr>
                    </a:p>
                    <a:p>
                      <a:pPr algn="r" fontAlgn="b"/>
                      <a:r>
                        <a:rPr lang="es-419"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dirty="0">
                          <a:solidFill>
                            <a:srgbClr val="3A3A3A"/>
                          </a:solidFill>
                          <a:effectLst/>
                          <a:hlinkClick r:id="rId22"/>
                        </a:rPr>
                        <a:t>Formación cívica y ética</a:t>
                      </a:r>
                      <a:endParaRPr lang="es-MX" sz="800" dirty="0">
                        <a:effectLst/>
                      </a:endParaRPr>
                    </a:p>
                    <a:p>
                      <a:pPr algn="r" fontAlgn="b"/>
                      <a:r>
                        <a:rPr lang="es-MX" sz="800" dirty="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419" sz="800" b="1" u="none" strike="noStrike" dirty="0">
                          <a:solidFill>
                            <a:srgbClr val="3A3A3A"/>
                          </a:solidFill>
                          <a:effectLst/>
                          <a:hlinkClick r:id="rId23"/>
                        </a:rPr>
                        <a:t>Formación ciudadana</a:t>
                      </a:r>
                      <a:endParaRPr lang="es-419" sz="800" dirty="0">
                        <a:effectLst/>
                      </a:endParaRPr>
                    </a:p>
                    <a:p>
                      <a:pPr algn="r" fontAlgn="b"/>
                      <a:r>
                        <a:rPr lang="es-419" sz="800" dirty="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vMerge="1">
                  <a:txBody>
                    <a:bodyPr/>
                    <a:lstStyle/>
                    <a:p>
                      <a:endParaRPr lang="en-US"/>
                    </a:p>
                  </a:txBody>
                  <a:tcPr/>
                </a:tc>
                <a:extLst>
                  <a:ext uri="{0D108BD9-81ED-4DB2-BD59-A6C34878D82A}">
                    <a16:rowId xmlns:a16="http://schemas.microsoft.com/office/drawing/2014/main" val="10003"/>
                  </a:ext>
                </a:extLst>
              </a:tr>
              <a:tr h="674093">
                <a:tc>
                  <a:txBody>
                    <a:bodyPr/>
                    <a:lstStyle/>
                    <a:p>
                      <a:pPr algn="ctr"/>
                      <a:r>
                        <a:rPr lang="es-MX" sz="800" b="1" u="none" strike="noStrike">
                          <a:solidFill>
                            <a:srgbClr val="3A3A3A"/>
                          </a:solidFill>
                          <a:effectLst/>
                          <a:hlinkClick r:id="rId24"/>
                        </a:rPr>
                        <a:t>Panorama actual de la educación básica en México</a:t>
                      </a:r>
                      <a:endParaRPr lang="es-MX" sz="800">
                        <a:effectLst/>
                      </a:endParaRPr>
                    </a:p>
                    <a:p>
                      <a:pPr algn="r" fontAlgn="b"/>
                      <a:r>
                        <a:rPr lang="es-MX" sz="800">
                          <a:solidFill>
                            <a:srgbClr val="535353"/>
                          </a:solidFill>
                          <a:effectLst/>
                        </a:rPr>
                        <a:t>4/4.5</a:t>
                      </a:r>
                    </a:p>
                  </a:txBody>
                  <a:tcPr marL="13260" marR="13260" marT="21215" marB="21215"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E599"/>
                    </a:solidFill>
                  </a:tcPr>
                </a:tc>
                <a:tc>
                  <a:txBody>
                    <a:bodyPr/>
                    <a:lstStyle/>
                    <a:p>
                      <a:pPr algn="ctr"/>
                      <a:r>
                        <a:rPr lang="es-MX" sz="800" b="1" u="none" strike="noStrike">
                          <a:solidFill>
                            <a:srgbClr val="3A3A3A"/>
                          </a:solidFill>
                          <a:effectLst/>
                          <a:hlinkClick r:id="rId25"/>
                        </a:rPr>
                        <a:t>Prácticas sociales del lenguaje</a:t>
                      </a:r>
                      <a:endParaRPr lang="es-MX" sz="800">
                        <a:effectLst/>
                      </a:endParaRPr>
                    </a:p>
                    <a:p>
                      <a:pPr algn="r" fontAlgn="b"/>
                      <a:r>
                        <a:rPr lang="es-MX" sz="800">
                          <a:solidFill>
                            <a:srgbClr val="535353"/>
                          </a:solidFill>
                          <a:effectLst/>
                        </a:rPr>
                        <a:t>6/6.75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26"/>
                        </a:rPr>
                        <a:t>Procesos de alfabetización inicial</a:t>
                      </a:r>
                      <a:endParaRPr lang="es-MX" sz="800">
                        <a:effectLst/>
                      </a:endParaRPr>
                    </a:p>
                    <a:p>
                      <a:pPr algn="r" fontAlgn="b"/>
                      <a:r>
                        <a:rPr lang="es-MX" sz="800">
                          <a:solidFill>
                            <a:srgbClr val="535353"/>
                          </a:solidFill>
                          <a:effectLst/>
                        </a:rPr>
                        <a:t>6/6.75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419" sz="800" b="1" u="none" strike="noStrike">
                          <a:solidFill>
                            <a:srgbClr val="3A3A3A"/>
                          </a:solidFill>
                          <a:effectLst/>
                          <a:hlinkClick r:id="rId27"/>
                        </a:rPr>
                        <a:t>Estrategias didácticas con propósitos comunicativos</a:t>
                      </a:r>
                      <a:endParaRPr lang="es-419" sz="800">
                        <a:effectLst/>
                      </a:endParaRPr>
                    </a:p>
                    <a:p>
                      <a:pPr algn="r" fontAlgn="b"/>
                      <a:r>
                        <a:rPr lang="es-419" sz="800">
                          <a:solidFill>
                            <a:srgbClr val="535353"/>
                          </a:solidFill>
                          <a:effectLst/>
                        </a:rPr>
                        <a:t>6/6.75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28"/>
                        </a:rPr>
                        <a:t>Producción de textos escritos</a:t>
                      </a:r>
                      <a:endParaRPr lang="es-MX" sz="800">
                        <a:effectLst/>
                      </a:endParaRPr>
                    </a:p>
                    <a:p>
                      <a:pPr algn="r" fontAlgn="b"/>
                      <a:r>
                        <a:rPr lang="es-MX" sz="800">
                          <a:solidFill>
                            <a:srgbClr val="535353"/>
                          </a:solidFill>
                          <a:effectLst/>
                        </a:rPr>
                        <a:t>6/6.75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419" sz="800" b="1" u="none" strike="noStrike">
                          <a:solidFill>
                            <a:srgbClr val="3A3A3A"/>
                          </a:solidFill>
                          <a:effectLst/>
                          <a:hlinkClick r:id="rId29"/>
                        </a:rPr>
                        <a:t>Educación geográfica</a:t>
                      </a:r>
                      <a:endParaRPr lang="es-419" sz="800">
                        <a:effectLst/>
                      </a:endParaRPr>
                    </a:p>
                    <a:p>
                      <a:pPr algn="r" fontAlgn="b"/>
                      <a:r>
                        <a:rPr lang="es-419"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dirty="0">
                          <a:solidFill>
                            <a:srgbClr val="3A3A3A"/>
                          </a:solidFill>
                          <a:effectLst/>
                          <a:hlinkClick r:id="rId30"/>
                        </a:rPr>
                        <a:t>Aprendizaje y enseñanza de la geografía</a:t>
                      </a:r>
                      <a:endParaRPr lang="es-MX" sz="800" dirty="0">
                        <a:effectLst/>
                      </a:endParaRPr>
                    </a:p>
                    <a:p>
                      <a:pPr algn="r" fontAlgn="b"/>
                      <a:r>
                        <a:rPr lang="es-MX" sz="800" dirty="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vMerge="1">
                  <a:txBody>
                    <a:bodyPr/>
                    <a:lstStyle/>
                    <a:p>
                      <a:endParaRPr lang="en-US"/>
                    </a:p>
                  </a:txBody>
                  <a:tcPr/>
                </a:tc>
                <a:extLst>
                  <a:ext uri="{0D108BD9-81ED-4DB2-BD59-A6C34878D82A}">
                    <a16:rowId xmlns:a16="http://schemas.microsoft.com/office/drawing/2014/main" val="10004"/>
                  </a:ext>
                </a:extLst>
              </a:tr>
              <a:tr h="778377">
                <a:tc>
                  <a:txBody>
                    <a:bodyPr/>
                    <a:lstStyle/>
                    <a:p>
                      <a:pPr algn="ctr"/>
                      <a:r>
                        <a:rPr lang="es-MX" sz="800" b="1" u="none" strike="noStrike">
                          <a:solidFill>
                            <a:srgbClr val="3A3A3A"/>
                          </a:solidFill>
                          <a:effectLst/>
                          <a:hlinkClick r:id="rId31"/>
                        </a:rPr>
                        <a:t>Aritmética: su aprendizaje y enseñanza</a:t>
                      </a:r>
                      <a:endParaRPr lang="es-MX" sz="800">
                        <a:effectLst/>
                      </a:endParaRPr>
                    </a:p>
                    <a:p>
                      <a:pPr algn="r" fontAlgn="b"/>
                      <a:r>
                        <a:rPr lang="es-MX" sz="800">
                          <a:solidFill>
                            <a:srgbClr val="535353"/>
                          </a:solidFill>
                          <a:effectLst/>
                        </a:rPr>
                        <a:t>6/6.75</a:t>
                      </a:r>
                    </a:p>
                  </a:txBody>
                  <a:tcPr marL="13260" marR="13260" marT="21215" marB="21215"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32"/>
                        </a:rPr>
                        <a:t>Álgebra: su aprendizaje y enseñanza</a:t>
                      </a:r>
                      <a:endParaRPr lang="es-MX" sz="800">
                        <a:effectLst/>
                      </a:endParaRPr>
                    </a:p>
                    <a:p>
                      <a:pPr algn="r" fontAlgn="b"/>
                      <a:r>
                        <a:rPr lang="es-MX" sz="800">
                          <a:solidFill>
                            <a:srgbClr val="535353"/>
                          </a:solidFill>
                          <a:effectLst/>
                        </a:rPr>
                        <a:t>6/6.75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33"/>
                        </a:rPr>
                        <a:t>Geometría: su aprendizaje y enseñanza</a:t>
                      </a:r>
                      <a:endParaRPr lang="es-MX" sz="800">
                        <a:effectLst/>
                      </a:endParaRPr>
                    </a:p>
                    <a:p>
                      <a:pPr algn="r" fontAlgn="b"/>
                      <a:r>
                        <a:rPr lang="es-MX" sz="800">
                          <a:solidFill>
                            <a:srgbClr val="535353"/>
                          </a:solidFill>
                          <a:effectLst/>
                        </a:rPr>
                        <a:t>6/6.75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34"/>
                        </a:rPr>
                        <a:t>Procesamiento de información estadística</a:t>
                      </a:r>
                      <a:endParaRPr lang="es-MX" sz="800">
                        <a:effectLst/>
                      </a:endParaRPr>
                    </a:p>
                    <a:p>
                      <a:pPr algn="r" fontAlgn="b"/>
                      <a:r>
                        <a:rPr lang="es-MX" sz="800">
                          <a:solidFill>
                            <a:srgbClr val="535353"/>
                          </a:solidFill>
                          <a:effectLst/>
                        </a:rPr>
                        <a:t>6/6.75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35"/>
                        </a:rPr>
                        <a:t>Educación artística (música, expresión corporal y danza)</a:t>
                      </a:r>
                      <a:endParaRPr lang="es-MX" sz="800">
                        <a:effectLst/>
                      </a:endParaRPr>
                    </a:p>
                    <a:p>
                      <a:pPr algn="r" fontAlgn="b"/>
                      <a:r>
                        <a:rPr lang="es-MX"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36"/>
                        </a:rPr>
                        <a:t>Educación artística (artes visuales y teatro)</a:t>
                      </a:r>
                      <a:endParaRPr lang="es-MX" sz="800">
                        <a:effectLst/>
                      </a:endParaRPr>
                    </a:p>
                    <a:p>
                      <a:pPr algn="r" fontAlgn="b"/>
                      <a:r>
                        <a:rPr lang="es-MX"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endParaRPr lang="es-419" sz="800" dirty="0">
                        <a:effectLst/>
                      </a:endParaRP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10005"/>
                  </a:ext>
                </a:extLst>
              </a:tr>
              <a:tr h="569810">
                <a:tc>
                  <a:txBody>
                    <a:bodyPr/>
                    <a:lstStyle/>
                    <a:p>
                      <a:pPr algn="ctr"/>
                      <a:r>
                        <a:rPr lang="es-MX" sz="800" b="1" u="none" strike="noStrike">
                          <a:solidFill>
                            <a:srgbClr val="3A3A3A"/>
                          </a:solidFill>
                          <a:effectLst/>
                          <a:hlinkClick r:id="rId37"/>
                        </a:rPr>
                        <a:t>Desarrollo físico y salud</a:t>
                      </a:r>
                      <a:endParaRPr lang="es-MX" sz="800">
                        <a:effectLst/>
                      </a:endParaRPr>
                    </a:p>
                    <a:p>
                      <a:pPr algn="r" fontAlgn="b"/>
                      <a:r>
                        <a:rPr lang="es-MX" sz="800">
                          <a:solidFill>
                            <a:srgbClr val="535353"/>
                          </a:solidFill>
                          <a:effectLst/>
                        </a:rPr>
                        <a:t>4/4.5</a:t>
                      </a:r>
                    </a:p>
                  </a:txBody>
                  <a:tcPr marL="13260" marR="13260" marT="21215" marB="21215"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MX" sz="800" b="1" u="none" strike="noStrike">
                          <a:solidFill>
                            <a:srgbClr val="3A3A3A"/>
                          </a:solidFill>
                          <a:effectLst/>
                          <a:hlinkClick r:id="rId38"/>
                        </a:rPr>
                        <a:t>Acercamiento a las ciencias naturales en la primaria</a:t>
                      </a:r>
                      <a:endParaRPr lang="es-MX" sz="800">
                        <a:effectLst/>
                      </a:endParaRPr>
                    </a:p>
                    <a:p>
                      <a:pPr algn="r" fontAlgn="b"/>
                      <a:r>
                        <a:rPr lang="es-MX" sz="800">
                          <a:solidFill>
                            <a:srgbClr val="535353"/>
                          </a:solidFill>
                          <a:effectLst/>
                        </a:rPr>
                        <a:t>6/6.75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419" sz="800" b="1" u="none" strike="noStrike">
                          <a:solidFill>
                            <a:srgbClr val="3A3A3A"/>
                          </a:solidFill>
                          <a:effectLst/>
                          <a:hlinkClick r:id="rId39"/>
                        </a:rPr>
                        <a:t>Ciencias naturales</a:t>
                      </a:r>
                      <a:endParaRPr lang="es-419" sz="800">
                        <a:effectLst/>
                      </a:endParaRPr>
                    </a:p>
                    <a:p>
                      <a:pPr algn="r" fontAlgn="b"/>
                      <a:r>
                        <a:rPr lang="es-419" sz="800">
                          <a:solidFill>
                            <a:srgbClr val="535353"/>
                          </a:solidFill>
                          <a:effectLst/>
                        </a:rPr>
                        <a:t>6/6.75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3C7EA"/>
                    </a:solidFill>
                  </a:tcPr>
                </a:tc>
                <a:tc>
                  <a:txBody>
                    <a:bodyPr/>
                    <a:lstStyle/>
                    <a:p>
                      <a:pPr algn="ctr"/>
                      <a:r>
                        <a:rPr lang="es-419" sz="800" b="1" u="none" strike="noStrike">
                          <a:solidFill>
                            <a:srgbClr val="3A3A3A"/>
                          </a:solidFill>
                          <a:effectLst/>
                          <a:hlinkClick r:id="rId40"/>
                        </a:rPr>
                        <a:t>Optativo</a:t>
                      </a:r>
                      <a:endParaRPr lang="es-419" sz="800">
                        <a:effectLst/>
                      </a:endParaRPr>
                    </a:p>
                    <a:p>
                      <a:pPr algn="r" fontAlgn="b"/>
                      <a:r>
                        <a:rPr lang="es-419"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2A1C7"/>
                    </a:solidFill>
                  </a:tcPr>
                </a:tc>
                <a:tc>
                  <a:txBody>
                    <a:bodyPr/>
                    <a:lstStyle/>
                    <a:p>
                      <a:pPr algn="ctr"/>
                      <a:r>
                        <a:rPr lang="es-419" sz="800" b="1" u="none" strike="noStrike">
                          <a:solidFill>
                            <a:srgbClr val="3A3A3A"/>
                          </a:solidFill>
                          <a:effectLst/>
                          <a:hlinkClick r:id="rId40"/>
                        </a:rPr>
                        <a:t>Optativo</a:t>
                      </a:r>
                      <a:endParaRPr lang="es-419" sz="800">
                        <a:effectLst/>
                      </a:endParaRPr>
                    </a:p>
                    <a:p>
                      <a:pPr algn="r" fontAlgn="b"/>
                      <a:r>
                        <a:rPr lang="es-419"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2A1C7"/>
                    </a:solidFill>
                  </a:tcPr>
                </a:tc>
                <a:tc>
                  <a:txBody>
                    <a:bodyPr/>
                    <a:lstStyle/>
                    <a:p>
                      <a:pPr algn="ctr"/>
                      <a:r>
                        <a:rPr lang="es-419" sz="800" b="1" u="none" strike="noStrike">
                          <a:solidFill>
                            <a:srgbClr val="3A3A3A"/>
                          </a:solidFill>
                          <a:effectLst/>
                          <a:hlinkClick r:id="rId40"/>
                        </a:rPr>
                        <a:t>Optativo</a:t>
                      </a:r>
                      <a:endParaRPr lang="es-419" sz="800">
                        <a:effectLst/>
                      </a:endParaRPr>
                    </a:p>
                    <a:p>
                      <a:pPr algn="r" fontAlgn="b"/>
                      <a:r>
                        <a:rPr lang="es-419"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2A1C7"/>
                    </a:solidFill>
                  </a:tcPr>
                </a:tc>
                <a:tc>
                  <a:txBody>
                    <a:bodyPr/>
                    <a:lstStyle/>
                    <a:p>
                      <a:pPr algn="ctr"/>
                      <a:r>
                        <a:rPr lang="es-419" sz="800" b="1" u="none" strike="noStrike" dirty="0">
                          <a:solidFill>
                            <a:srgbClr val="3A3A3A"/>
                          </a:solidFill>
                          <a:effectLst/>
                          <a:hlinkClick r:id="rId40"/>
                        </a:rPr>
                        <a:t>Optativo</a:t>
                      </a:r>
                      <a:endParaRPr lang="es-419" sz="800" dirty="0">
                        <a:effectLst/>
                      </a:endParaRPr>
                    </a:p>
                    <a:p>
                      <a:pPr algn="r" fontAlgn="b"/>
                      <a:r>
                        <a:rPr lang="es-419" sz="800" dirty="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B2A1C7"/>
                    </a:solidFill>
                  </a:tcPr>
                </a:tc>
                <a:tc vMerge="1">
                  <a:txBody>
                    <a:bodyPr/>
                    <a:lstStyle/>
                    <a:p>
                      <a:endParaRPr lang="en-US"/>
                    </a:p>
                  </a:txBody>
                  <a:tcPr/>
                </a:tc>
                <a:extLst>
                  <a:ext uri="{0D108BD9-81ED-4DB2-BD59-A6C34878D82A}">
                    <a16:rowId xmlns:a16="http://schemas.microsoft.com/office/drawing/2014/main" val="10006"/>
                  </a:ext>
                </a:extLst>
              </a:tr>
              <a:tr h="674093">
                <a:tc>
                  <a:txBody>
                    <a:bodyPr/>
                    <a:lstStyle/>
                    <a:p>
                      <a:pPr algn="ctr"/>
                      <a:r>
                        <a:rPr lang="es-MX" sz="800" b="1" u="none" strike="noStrike">
                          <a:solidFill>
                            <a:srgbClr val="3A3A3A"/>
                          </a:solidFill>
                          <a:effectLst/>
                          <a:hlinkClick r:id="rId41"/>
                        </a:rPr>
                        <a:t>Las TIC en la educación</a:t>
                      </a:r>
                      <a:endParaRPr lang="es-MX" sz="800">
                        <a:effectLst/>
                      </a:endParaRPr>
                    </a:p>
                    <a:p>
                      <a:pPr algn="r" fontAlgn="b"/>
                      <a:r>
                        <a:rPr lang="es-MX" sz="800">
                          <a:solidFill>
                            <a:srgbClr val="535353"/>
                          </a:solidFill>
                          <a:effectLst/>
                        </a:rPr>
                        <a:t>4/4.5</a:t>
                      </a:r>
                    </a:p>
                  </a:txBody>
                  <a:tcPr marL="13260" marR="13260" marT="21215" marB="21215"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BB84"/>
                    </a:solidFill>
                  </a:tcPr>
                </a:tc>
                <a:tc>
                  <a:txBody>
                    <a:bodyPr/>
                    <a:lstStyle/>
                    <a:p>
                      <a:pPr algn="ctr"/>
                      <a:r>
                        <a:rPr lang="es-MX" sz="800" b="1" u="none" strike="noStrike">
                          <a:solidFill>
                            <a:srgbClr val="3A3A3A"/>
                          </a:solidFill>
                          <a:effectLst/>
                          <a:hlinkClick r:id="rId42"/>
                        </a:rPr>
                        <a:t>La tecnología informática aplicada a los centros escolares</a:t>
                      </a:r>
                      <a:endParaRPr lang="es-MX" sz="800">
                        <a:effectLst/>
                      </a:endParaRPr>
                    </a:p>
                    <a:p>
                      <a:pPr algn="r" fontAlgn="b"/>
                      <a:r>
                        <a:rPr lang="es-MX"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BB84"/>
                    </a:solidFill>
                  </a:tcPr>
                </a:tc>
                <a:tc>
                  <a:txBody>
                    <a:bodyPr/>
                    <a:lstStyle/>
                    <a:p>
                      <a:pPr algn="ctr"/>
                      <a:r>
                        <a:rPr lang="es-419" sz="800" b="1" u="none" strike="noStrike">
                          <a:solidFill>
                            <a:srgbClr val="3A3A3A"/>
                          </a:solidFill>
                          <a:effectLst/>
                          <a:hlinkClick r:id="rId43"/>
                        </a:rPr>
                        <a:t>Inglés A1</a:t>
                      </a:r>
                      <a:endParaRPr lang="es-419" sz="800">
                        <a:effectLst/>
                      </a:endParaRPr>
                    </a:p>
                    <a:p>
                      <a:pPr algn="r" fontAlgn="b"/>
                      <a:r>
                        <a:rPr lang="es-419"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BB84"/>
                    </a:solidFill>
                  </a:tcPr>
                </a:tc>
                <a:tc>
                  <a:txBody>
                    <a:bodyPr/>
                    <a:lstStyle/>
                    <a:p>
                      <a:pPr algn="ctr"/>
                      <a:r>
                        <a:rPr lang="es-419" sz="800" b="1" u="none" strike="noStrike">
                          <a:solidFill>
                            <a:srgbClr val="3A3A3A"/>
                          </a:solidFill>
                          <a:effectLst/>
                          <a:hlinkClick r:id="rId44"/>
                        </a:rPr>
                        <a:t>Inglés A2</a:t>
                      </a:r>
                      <a:endParaRPr lang="es-419" sz="800">
                        <a:effectLst/>
                      </a:endParaRPr>
                    </a:p>
                    <a:p>
                      <a:pPr algn="r" fontAlgn="b"/>
                      <a:r>
                        <a:rPr lang="es-419"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BB84"/>
                    </a:solidFill>
                  </a:tcPr>
                </a:tc>
                <a:tc>
                  <a:txBody>
                    <a:bodyPr/>
                    <a:lstStyle/>
                    <a:p>
                      <a:pPr algn="ctr"/>
                      <a:r>
                        <a:rPr lang="es-419" sz="800" b="1" u="none" strike="noStrike">
                          <a:solidFill>
                            <a:srgbClr val="3A3A3A"/>
                          </a:solidFill>
                          <a:effectLst/>
                          <a:hlinkClick r:id="rId45"/>
                        </a:rPr>
                        <a:t>Inglés B1-</a:t>
                      </a:r>
                      <a:endParaRPr lang="es-419" sz="800">
                        <a:effectLst/>
                      </a:endParaRPr>
                    </a:p>
                    <a:p>
                      <a:pPr algn="r" fontAlgn="b"/>
                      <a:r>
                        <a:rPr lang="es-419"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BB84"/>
                    </a:solidFill>
                  </a:tcPr>
                </a:tc>
                <a:tc>
                  <a:txBody>
                    <a:bodyPr/>
                    <a:lstStyle/>
                    <a:p>
                      <a:pPr algn="ctr"/>
                      <a:r>
                        <a:rPr lang="es-419" sz="800" b="1" u="none" strike="noStrike">
                          <a:solidFill>
                            <a:srgbClr val="3A3A3A"/>
                          </a:solidFill>
                          <a:effectLst/>
                          <a:hlinkClick r:id="rId46"/>
                        </a:rPr>
                        <a:t>Inglés B1</a:t>
                      </a:r>
                      <a:endParaRPr lang="es-419" sz="800">
                        <a:effectLst/>
                      </a:endParaRPr>
                    </a:p>
                    <a:p>
                      <a:pPr algn="r" fontAlgn="b"/>
                      <a:r>
                        <a:rPr lang="es-419" sz="80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BB84"/>
                    </a:solidFill>
                  </a:tcPr>
                </a:tc>
                <a:tc>
                  <a:txBody>
                    <a:bodyPr/>
                    <a:lstStyle/>
                    <a:p>
                      <a:pPr algn="ctr"/>
                      <a:r>
                        <a:rPr lang="es-419" sz="800" b="1" u="none" strike="noStrike" dirty="0">
                          <a:solidFill>
                            <a:srgbClr val="3A3A3A"/>
                          </a:solidFill>
                          <a:effectLst/>
                          <a:hlinkClick r:id="rId47"/>
                        </a:rPr>
                        <a:t>Inglés B2-</a:t>
                      </a:r>
                      <a:endParaRPr lang="es-419" sz="800" dirty="0">
                        <a:effectLst/>
                      </a:endParaRPr>
                    </a:p>
                    <a:p>
                      <a:pPr algn="r" fontAlgn="b"/>
                      <a:r>
                        <a:rPr lang="es-419" sz="800" dirty="0">
                          <a:solidFill>
                            <a:srgbClr val="535353"/>
                          </a:solidFill>
                          <a:effectLst/>
                        </a:rPr>
                        <a:t>4/4.5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BB84"/>
                    </a:solidFill>
                  </a:tcPr>
                </a:tc>
                <a:tc vMerge="1">
                  <a:txBody>
                    <a:bodyPr/>
                    <a:lstStyle/>
                    <a:p>
                      <a:endParaRPr lang="en-US"/>
                    </a:p>
                  </a:txBody>
                  <a:tcPr/>
                </a:tc>
                <a:extLst>
                  <a:ext uri="{0D108BD9-81ED-4DB2-BD59-A6C34878D82A}">
                    <a16:rowId xmlns:a16="http://schemas.microsoft.com/office/drawing/2014/main" val="10007"/>
                  </a:ext>
                </a:extLst>
              </a:tr>
              <a:tr h="569810">
                <a:tc>
                  <a:txBody>
                    <a:bodyPr/>
                    <a:lstStyle/>
                    <a:p>
                      <a:pPr algn="ctr"/>
                      <a:r>
                        <a:rPr lang="es-MX" sz="800" b="1" u="none" strike="noStrike">
                          <a:solidFill>
                            <a:srgbClr val="3A3A3A"/>
                          </a:solidFill>
                          <a:effectLst/>
                          <a:hlinkClick r:id="rId48"/>
                        </a:rPr>
                        <a:t>Observación y análisis de la práctica educativa</a:t>
                      </a:r>
                      <a:endParaRPr lang="es-MX" sz="800">
                        <a:effectLst/>
                      </a:endParaRPr>
                    </a:p>
                    <a:p>
                      <a:pPr algn="r" fontAlgn="b"/>
                      <a:r>
                        <a:rPr lang="es-MX" sz="800">
                          <a:solidFill>
                            <a:srgbClr val="535353"/>
                          </a:solidFill>
                          <a:effectLst/>
                        </a:rPr>
                        <a:t>6/6.75</a:t>
                      </a:r>
                    </a:p>
                  </a:txBody>
                  <a:tcPr marL="13260" marR="13260" marT="21215" marB="21215"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93C47D"/>
                    </a:solidFill>
                  </a:tcPr>
                </a:tc>
                <a:tc>
                  <a:txBody>
                    <a:bodyPr/>
                    <a:lstStyle/>
                    <a:p>
                      <a:pPr algn="ctr"/>
                      <a:r>
                        <a:rPr lang="es-MX" sz="800" b="1" u="none" strike="noStrike">
                          <a:solidFill>
                            <a:srgbClr val="3A3A3A"/>
                          </a:solidFill>
                          <a:effectLst/>
                          <a:hlinkClick r:id="rId49"/>
                        </a:rPr>
                        <a:t>Observación y análisis de la práctica escolar</a:t>
                      </a:r>
                      <a:endParaRPr lang="es-MX" sz="800">
                        <a:effectLst/>
                      </a:endParaRPr>
                    </a:p>
                    <a:p>
                      <a:pPr algn="r" fontAlgn="b"/>
                      <a:r>
                        <a:rPr lang="es-MX" sz="800">
                          <a:solidFill>
                            <a:srgbClr val="535353"/>
                          </a:solidFill>
                          <a:effectLst/>
                        </a:rPr>
                        <a:t>6/6.75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93C47D"/>
                    </a:solidFill>
                  </a:tcPr>
                </a:tc>
                <a:tc>
                  <a:txBody>
                    <a:bodyPr/>
                    <a:lstStyle/>
                    <a:p>
                      <a:pPr algn="ctr"/>
                      <a:r>
                        <a:rPr lang="es-MX" sz="800" b="1" u="none" strike="noStrike">
                          <a:solidFill>
                            <a:srgbClr val="3A3A3A"/>
                          </a:solidFill>
                          <a:effectLst/>
                          <a:hlinkClick r:id="rId50"/>
                        </a:rPr>
                        <a:t>Iniciación al trabajo docente</a:t>
                      </a:r>
                      <a:endParaRPr lang="es-MX" sz="800">
                        <a:effectLst/>
                      </a:endParaRPr>
                    </a:p>
                    <a:p>
                      <a:pPr algn="r" fontAlgn="b"/>
                      <a:r>
                        <a:rPr lang="es-MX" sz="800">
                          <a:solidFill>
                            <a:srgbClr val="535353"/>
                          </a:solidFill>
                          <a:effectLst/>
                        </a:rPr>
                        <a:t>6/6.75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93C47D"/>
                    </a:solidFill>
                  </a:tcPr>
                </a:tc>
                <a:tc>
                  <a:txBody>
                    <a:bodyPr/>
                    <a:lstStyle/>
                    <a:p>
                      <a:pPr algn="ctr"/>
                      <a:r>
                        <a:rPr lang="es-419" sz="800" b="1" u="none" strike="noStrike">
                          <a:solidFill>
                            <a:srgbClr val="3A3A3A"/>
                          </a:solidFill>
                          <a:effectLst/>
                          <a:hlinkClick r:id="rId51"/>
                        </a:rPr>
                        <a:t>Estrategias de trabajo docente</a:t>
                      </a:r>
                      <a:endParaRPr lang="es-419" sz="800">
                        <a:effectLst/>
                      </a:endParaRPr>
                    </a:p>
                    <a:p>
                      <a:pPr algn="r" fontAlgn="b"/>
                      <a:r>
                        <a:rPr lang="es-419" sz="800">
                          <a:solidFill>
                            <a:srgbClr val="535353"/>
                          </a:solidFill>
                          <a:effectLst/>
                        </a:rPr>
                        <a:t>6/6.75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93C47D"/>
                    </a:solidFill>
                  </a:tcPr>
                </a:tc>
                <a:tc>
                  <a:txBody>
                    <a:bodyPr/>
                    <a:lstStyle/>
                    <a:p>
                      <a:pPr algn="ctr"/>
                      <a:r>
                        <a:rPr lang="es-MX" sz="800" b="1" u="none" strike="noStrike">
                          <a:solidFill>
                            <a:srgbClr val="3A3A3A"/>
                          </a:solidFill>
                          <a:effectLst/>
                          <a:hlinkClick r:id="rId52"/>
                        </a:rPr>
                        <a:t>Trabajo docente e innovación</a:t>
                      </a:r>
                      <a:endParaRPr lang="es-MX" sz="800">
                        <a:effectLst/>
                      </a:endParaRPr>
                    </a:p>
                    <a:p>
                      <a:pPr algn="r" fontAlgn="b"/>
                      <a:r>
                        <a:rPr lang="es-MX" sz="800">
                          <a:solidFill>
                            <a:srgbClr val="535353"/>
                          </a:solidFill>
                          <a:effectLst/>
                        </a:rPr>
                        <a:t>6/6.75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93C47D"/>
                    </a:solidFill>
                  </a:tcPr>
                </a:tc>
                <a:tc>
                  <a:txBody>
                    <a:bodyPr/>
                    <a:lstStyle/>
                    <a:p>
                      <a:pPr algn="ctr"/>
                      <a:r>
                        <a:rPr lang="es-MX" sz="800" b="1" u="none" strike="noStrike">
                          <a:solidFill>
                            <a:srgbClr val="3A3A3A"/>
                          </a:solidFill>
                          <a:effectLst/>
                          <a:hlinkClick r:id="rId53"/>
                        </a:rPr>
                        <a:t>Proyectos de intervención socioeducativa</a:t>
                      </a:r>
                      <a:endParaRPr lang="es-MX" sz="800">
                        <a:effectLst/>
                      </a:endParaRPr>
                    </a:p>
                    <a:p>
                      <a:pPr algn="r" fontAlgn="b"/>
                      <a:r>
                        <a:rPr lang="es-MX" sz="800">
                          <a:solidFill>
                            <a:srgbClr val="535353"/>
                          </a:solidFill>
                          <a:effectLst/>
                        </a:rPr>
                        <a:t>6/6.75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93C47D"/>
                    </a:solidFill>
                  </a:tcPr>
                </a:tc>
                <a:tc>
                  <a:txBody>
                    <a:bodyPr/>
                    <a:lstStyle/>
                    <a:p>
                      <a:pPr algn="ctr"/>
                      <a:r>
                        <a:rPr lang="es-419" sz="800" b="1" u="none" strike="noStrike" dirty="0">
                          <a:solidFill>
                            <a:srgbClr val="3A3A3A"/>
                          </a:solidFill>
                          <a:effectLst/>
                          <a:hlinkClick r:id="rId17"/>
                        </a:rPr>
                        <a:t>Práctica profesional</a:t>
                      </a:r>
                      <a:endParaRPr lang="es-419" sz="800" dirty="0">
                        <a:effectLst/>
                      </a:endParaRPr>
                    </a:p>
                    <a:p>
                      <a:pPr algn="r" fontAlgn="b"/>
                      <a:r>
                        <a:rPr lang="es-419" sz="800" dirty="0">
                          <a:solidFill>
                            <a:srgbClr val="535353"/>
                          </a:solidFill>
                          <a:effectLst/>
                        </a:rPr>
                        <a:t>6/6.75</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93C47D"/>
                    </a:solidFill>
                  </a:tcPr>
                </a:tc>
                <a:tc vMerge="1">
                  <a:txBody>
                    <a:bodyPr/>
                    <a:lstStyle/>
                    <a:p>
                      <a:endParaRPr lang="en-US"/>
                    </a:p>
                  </a:txBody>
                  <a:tcPr/>
                </a:tc>
                <a:extLst>
                  <a:ext uri="{0D108BD9-81ED-4DB2-BD59-A6C34878D82A}">
                    <a16:rowId xmlns:a16="http://schemas.microsoft.com/office/drawing/2014/main" val="10008"/>
                  </a:ext>
                </a:extLst>
              </a:tr>
              <a:tr h="403257">
                <a:tc>
                  <a:txBody>
                    <a:bodyPr/>
                    <a:lstStyle/>
                    <a:p>
                      <a:r>
                        <a:rPr lang="es-419" sz="600">
                          <a:effectLst/>
                        </a:rPr>
                        <a:t>36 hrs.</a:t>
                      </a:r>
                    </a:p>
                  </a:txBody>
                  <a:tcPr marL="13260" marR="13260" marT="21215" marB="21215" anchor="ctr">
                    <a:lnL>
                      <a:noFill/>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600">
                          <a:effectLst/>
                        </a:rPr>
                        <a:t>36 hrs.</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600">
                          <a:effectLst/>
                        </a:rPr>
                        <a:t>40 hrs.</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600">
                          <a:effectLst/>
                        </a:rPr>
                        <a:t>38 hrs.</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600">
                          <a:effectLst/>
                        </a:rPr>
                        <a:t>36 hrs.</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r>
                        <a:rPr lang="es-419" sz="600">
                          <a:effectLst/>
                        </a:rPr>
                        <a:t>34 hrs.</a:t>
                      </a:r>
                    </a:p>
                  </a:txBody>
                  <a:tcPr marL="13260" marR="13260" marT="21215" marB="21215" anchor="ctr">
                    <a:lnL w="9525" cap="flat" cmpd="sng" algn="ctr">
                      <a:solidFill>
                        <a:srgbClr val="F3F3F3"/>
                      </a:solidFill>
                      <a:prstDash val="solid"/>
                      <a:round/>
                      <a:headEnd type="none" w="med" len="med"/>
                      <a:tailEnd type="none" w="med" len="med"/>
                    </a:lnL>
                    <a:lnR w="9525" cap="flat" cmpd="sng" algn="ctr">
                      <a:solidFill>
                        <a:srgbClr val="F3F3F3"/>
                      </a:solidFill>
                      <a:prstDash val="solid"/>
                      <a:round/>
                      <a:headEnd type="none" w="med" len="med"/>
                      <a:tailEnd type="none" w="med" len="med"/>
                    </a:lnR>
                    <a:lnT w="9525" cap="flat" cmpd="sng" algn="ctr">
                      <a:solidFill>
                        <a:srgbClr val="F3F3F3"/>
                      </a:solidFill>
                      <a:prstDash val="solid"/>
                      <a:round/>
                      <a:headEnd type="none" w="med" len="med"/>
                      <a:tailEnd type="none" w="med" len="med"/>
                    </a:lnT>
                    <a:lnB w="9525" cap="flat" cmpd="sng" algn="ctr">
                      <a:solidFill>
                        <a:srgbClr val="F3F3F3"/>
                      </a:solidFill>
                      <a:prstDash val="solid"/>
                      <a:round/>
                      <a:headEnd type="none" w="med" len="med"/>
                      <a:tailEnd type="none" w="med" len="med"/>
                    </a:lnB>
                    <a:solidFill>
                      <a:srgbClr val="FFFFFF"/>
                    </a:solidFill>
                  </a:tcPr>
                </a:tc>
                <a:tc>
                  <a:txBody>
                    <a:bodyPr/>
                    <a:lstStyle/>
                    <a:p>
                      <a:endParaRPr lang="en-US" sz="600"/>
                    </a:p>
                  </a:txBody>
                  <a:tcPr marL="42431" marR="42431" marT="21215" marB="21215">
                    <a:lnL w="9525" cap="flat" cmpd="sng" algn="ctr">
                      <a:solidFill>
                        <a:srgbClr val="F3F3F3"/>
                      </a:solidFill>
                      <a:prstDash val="solid"/>
                      <a:round/>
                      <a:headEnd type="none" w="med" len="med"/>
                      <a:tailEnd type="none" w="med" len="med"/>
                    </a:lnL>
                    <a:lnT w="9525" cap="flat" cmpd="sng" algn="ctr">
                      <a:solidFill>
                        <a:srgbClr val="F3F3F3"/>
                      </a:solidFill>
                      <a:prstDash val="solid"/>
                      <a:round/>
                      <a:headEnd type="none" w="med" len="med"/>
                      <a:tailEnd type="none" w="med" len="med"/>
                    </a:lnT>
                  </a:tcPr>
                </a:tc>
                <a:tc>
                  <a:txBody>
                    <a:bodyPr/>
                    <a:lstStyle/>
                    <a:p>
                      <a:endParaRPr lang="en-US" sz="600" dirty="0"/>
                    </a:p>
                  </a:txBody>
                  <a:tcPr marL="42431" marR="42431" marT="21215" marB="21215">
                    <a:lnT w="9525" cap="flat" cmpd="sng" algn="ctr">
                      <a:solidFill>
                        <a:srgbClr val="F3F3F3"/>
                      </a:solidFill>
                      <a:prstDash val="solid"/>
                      <a:round/>
                      <a:headEnd type="none" w="med" len="med"/>
                      <a:tailEnd type="none" w="med" len="med"/>
                    </a:lnT>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70892099"/>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 name="Shape 607"/>
          <p:cNvSpPr/>
          <p:nvPr/>
        </p:nvSpPr>
        <p:spPr>
          <a:xfrm>
            <a:off x="1919536" y="908720"/>
            <a:ext cx="6179409" cy="36933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lvl1pPr defTabSz="685800">
              <a:defRPr b="1">
                <a:solidFill>
                  <a:srgbClr val="E48312"/>
                </a:solidFill>
                <a:latin typeface="Book Antiqua"/>
                <a:ea typeface="Book Antiqua"/>
                <a:cs typeface="Book Antiqua"/>
                <a:sym typeface="Book Antiqua"/>
              </a:defRPr>
            </a:lvl1pPr>
          </a:lstStyle>
          <a:p>
            <a:r>
              <a:rPr lang="es-419" b="0" dirty="0"/>
              <a:t>Pacto por México </a:t>
            </a:r>
            <a:r>
              <a:rPr lang="es-MX" b="0" dirty="0"/>
              <a:t>(2012)</a:t>
            </a:r>
          </a:p>
        </p:txBody>
      </p:sp>
      <p:sp>
        <p:nvSpPr>
          <p:cNvPr id="2" name="Rectángulo 1"/>
          <p:cNvSpPr/>
          <p:nvPr/>
        </p:nvSpPr>
        <p:spPr>
          <a:xfrm>
            <a:off x="2999656" y="1988840"/>
            <a:ext cx="6096000" cy="2031325"/>
          </a:xfrm>
          <a:prstGeom prst="rect">
            <a:avLst/>
          </a:prstGeom>
        </p:spPr>
        <p:txBody>
          <a:bodyPr>
            <a:spAutoFit/>
          </a:bodyPr>
          <a:lstStyle/>
          <a:p>
            <a:r>
              <a:rPr lang="es-MX" b="1" dirty="0">
                <a:latin typeface="Arial-BoldMT"/>
              </a:rPr>
              <a:t>Fortalecer la educación inicial de los maestros</a:t>
            </a:r>
            <a:r>
              <a:rPr lang="es-MX" dirty="0">
                <a:latin typeface="ArialMT"/>
              </a:rPr>
              <a:t>.</a:t>
            </a:r>
          </a:p>
          <a:p>
            <a:endParaRPr lang="es-MX" dirty="0">
              <a:latin typeface="ArialMT"/>
            </a:endParaRPr>
          </a:p>
          <a:p>
            <a:r>
              <a:rPr lang="es-MX" dirty="0">
                <a:latin typeface="ArialMT"/>
              </a:rPr>
              <a:t>Se impulsará la profesionalización de la educación inicial de los maestros apoyando a las normales para que impartan una educación de excelencia, aprovechando los</a:t>
            </a:r>
          </a:p>
          <a:p>
            <a:r>
              <a:rPr lang="es-MX" dirty="0">
                <a:latin typeface="ArialMT"/>
              </a:rPr>
              <a:t>conocimientos y el capital humano de las universidades públicas del país (Compromiso </a:t>
            </a:r>
            <a:r>
              <a:rPr lang="es-419" dirty="0">
                <a:latin typeface="ArialMT"/>
              </a:rPr>
              <a:t>13)</a:t>
            </a:r>
            <a:endParaRPr lang="es-419" dirty="0"/>
          </a:p>
        </p:txBody>
      </p:sp>
    </p:spTree>
    <p:extLst>
      <p:ext uri="{BB962C8B-B14F-4D97-AF65-F5344CB8AC3E}">
        <p14:creationId xmlns:p14="http://schemas.microsoft.com/office/powerpoint/2010/main" val="2706330589"/>
      </p:ext>
    </p:extLst>
  </p:cSld>
  <p:clrMapOvr>
    <a:masterClrMapping/>
  </p:clrMapOvr>
  <p:transition spd="slow"/>
</p:sld>
</file>

<file path=ppt/theme/theme1.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Calibri"/>
        <a:ea typeface="Calibri"/>
        <a:cs typeface="Calibri"/>
      </a:majorFont>
      <a:minorFont>
        <a:latin typeface="Helvetica"/>
        <a:ea typeface="Helvetica"/>
        <a:cs typeface="Helvetica"/>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Calibri"/>
        <a:ea typeface="Calibri"/>
        <a:cs typeface="Calibri"/>
      </a:majorFont>
      <a:minorFont>
        <a:latin typeface="Helvetica"/>
        <a:ea typeface="Helvetica"/>
        <a:cs typeface="Helvetica"/>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530</TotalTime>
  <Words>1108</Words>
  <Application>Microsoft Office PowerPoint</Application>
  <PresentationFormat>Panorámica</PresentationFormat>
  <Paragraphs>284</Paragraphs>
  <Slides>11</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11</vt:i4>
      </vt:variant>
    </vt:vector>
  </HeadingPairs>
  <TitlesOfParts>
    <vt:vector size="22" baseType="lpstr">
      <vt:lpstr>Arial</vt:lpstr>
      <vt:lpstr>Arial Narrow</vt:lpstr>
      <vt:lpstr>Arial-BoldMT</vt:lpstr>
      <vt:lpstr>ArialMT</vt:lpstr>
      <vt:lpstr>Book Antiqua</vt:lpstr>
      <vt:lpstr>Calibri</vt:lpstr>
      <vt:lpstr>Calibri Light</vt:lpstr>
      <vt:lpstr>Corbel</vt:lpstr>
      <vt:lpstr>Helvetica</vt:lpstr>
      <vt:lpstr>Trebuchet MS</vt:lpstr>
      <vt:lpstr>Tema de Office</vt:lpstr>
      <vt:lpstr>Presentación de PowerPoint</vt:lpstr>
      <vt:lpstr>Alumnos en educación normal (1976-1977 a 1989-1990). Nacional</vt:lpstr>
      <vt:lpstr>Alumnos en educación normal (2007-2008 a 2014-2015). Nacional</vt:lpstr>
      <vt:lpstr>Alumnos en educación normal (2007-2008 a 2014-2015). Nacional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CENTRONEGOCIOS</dc:creator>
  <cp:lastModifiedBy>RODOLFO RAMIREZ RAYMUNDO</cp:lastModifiedBy>
  <cp:revision>38</cp:revision>
  <dcterms:modified xsi:type="dcterms:W3CDTF">2016-09-23T19:44:04Z</dcterms:modified>
</cp:coreProperties>
</file>