
<file path=[Content_Types].xml><?xml version="1.0" encoding="utf-8"?>
<Types xmlns="http://schemas.openxmlformats.org/package/2006/content-types">
  <Override PartName="/ppt/diagrams/drawing2.xml" ContentType="application/vnd.ms-office.drawingml.diagramDrawing+xml"/>
  <Override PartName="/ppt/diagrams/data17.xml" ContentType="application/vnd.openxmlformats-officedocument.drawingml.diagramData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diagrams/colors11.xml" ContentType="application/vnd.openxmlformats-officedocument.drawingml.diagramColors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diagrams/layout9.xml" ContentType="application/vnd.openxmlformats-officedocument.drawingml.diagramLayout+xml"/>
  <Override PartName="/ppt/diagrams/data13.xml" ContentType="application/vnd.openxmlformats-officedocument.drawingml.diagramData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diagrams/quickStyle17.xml" ContentType="application/vnd.openxmlformats-officedocument.drawingml.diagramStyle+xml"/>
  <Override PartName="/ppt/diagrams/drawing18.xml" ContentType="application/vnd.ms-office.drawingml.diagramDrawing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layout17.xml" ContentType="application/vnd.openxmlformats-officedocument.drawingml.diagramLayout+xml"/>
  <Override PartName="/ppt/diagrams/colors8.xml" ContentType="application/vnd.openxmlformats-officedocument.drawingml.diagramColors+xml"/>
  <Override PartName="/ppt/diagrams/quickStyle13.xml" ContentType="application/vnd.openxmlformats-officedocument.drawingml.diagramStyle+xml"/>
  <Override PartName="/ppt/diagrams/drawing14.xml" ContentType="application/vnd.ms-office.drawingml.diagramDrawing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rawing7.xml" ContentType="application/vnd.ms-office.drawingml.diagramDrawing+xml"/>
  <Override PartName="/ppt/diagrams/layout13.xml" ContentType="application/vnd.openxmlformats-officedocument.drawingml.diagramLayout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colors4.xml" ContentType="application/vnd.openxmlformats-officedocument.drawingml.diagramColors+xml"/>
  <Override PartName="/ppt/diagrams/drawing5.xml" ContentType="application/vnd.ms-office.drawingml.diagramDrawing+xml"/>
  <Override PartName="/ppt/diagrams/quickStyle7.xml" ContentType="application/vnd.openxmlformats-officedocument.drawingml.diagramStyle+xml"/>
  <Override PartName="/ppt/diagrams/drawing10.xml" ContentType="application/vnd.ms-office.drawingml.diagramDrawing+xml"/>
  <Override PartName="/ppt/diagrams/layout11.xml" ContentType="application/vnd.openxmlformats-officedocument.drawingml.diagramLayout+xml"/>
  <Override PartName="/ppt/diagrams/colors14.xml" ContentType="application/vnd.openxmlformats-officedocument.drawingml.diagramColors+xml"/>
  <Override PartName="/ppt/diagrams/colors16.xml" ContentType="application/vnd.openxmlformats-officedocument.drawingml.diagramColors+xml"/>
  <Override PartName="/ppt/diagrams/data18.xml" ContentType="application/vnd.openxmlformats-officedocument.drawingml.diagramData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diagrams/quickStyle5.xml" ContentType="application/vnd.openxmlformats-officedocument.drawingml.diagramStyle+xml"/>
  <Override PartName="/ppt/diagrams/colors12.xml" ContentType="application/vnd.openxmlformats-officedocument.drawingml.diagramColors+xml"/>
  <Override PartName="/ppt/diagrams/data16.xml" ContentType="application/vnd.openxmlformats-officedocument.drawingml.diagramData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diagrams/colors10.xml" ContentType="application/vnd.openxmlformats-officedocument.drawingml.diagramColors+xml"/>
  <Override PartName="/ppt/diagrams/data14.xml" ContentType="application/vnd.openxmlformats-officedocument.drawingml.diagramData+xml"/>
  <Override PartName="/ppt/slides/slide1.xml" ContentType="application/vnd.openxmlformats-officedocument.presentationml.slide+xml"/>
  <Override PartName="/ppt/slides/slide1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diagrams/layout8.xml" ContentType="application/vnd.openxmlformats-officedocument.drawingml.diagramLayout+xml"/>
  <Override PartName="/ppt/diagrams/data12.xml" ContentType="application/vnd.openxmlformats-officedocument.drawingml.diagramData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ppt/diagrams/data9.xml" ContentType="application/vnd.openxmlformats-officedocument.drawingml.diagramData+xml"/>
  <Override PartName="/ppt/diagrams/data10.xml" ContentType="application/vnd.openxmlformats-officedocument.drawingml.diagramData+xml"/>
  <Override PartName="/ppt/diagrams/quickStyle16.xml" ContentType="application/vnd.openxmlformats-officedocument.drawingml.diagramStyle+xml"/>
  <Override PartName="/ppt/diagrams/drawing17.xml" ContentType="application/vnd.ms-office.drawingml.diagramDrawing+xml"/>
  <Override PartName="/ppt/diagrams/quickStyle18.xml" ContentType="application/vnd.openxmlformats-officedocument.drawingml.diagramStyl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diagrams/layout4.xml" ContentType="application/vnd.openxmlformats-officedocument.drawingml.diagramLayout+xml"/>
  <Override PartName="/ppt/diagrams/data7.xml" ContentType="application/vnd.openxmlformats-officedocument.drawingml.diagramData+xml"/>
  <Override PartName="/ppt/diagrams/colors9.xml" ContentType="application/vnd.openxmlformats-officedocument.drawingml.diagramColors+xml"/>
  <Override PartName="/ppt/diagrams/quickStyle14.xml" ContentType="application/vnd.openxmlformats-officedocument.drawingml.diagramStyle+xml"/>
  <Override PartName="/ppt/diagrams/drawing15.xml" ContentType="application/vnd.ms-office.drawingml.diagramDrawing+xml"/>
  <Override PartName="/ppt/diagrams/layout18.xml" ContentType="application/vnd.openxmlformats-officedocument.drawingml.diagram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drawing8.xml" ContentType="application/vnd.ms-office.drawingml.diagramDrawing+xml"/>
  <Override PartName="/ppt/diagrams/quickStyle12.xml" ContentType="application/vnd.openxmlformats-officedocument.drawingml.diagramStyle+xml"/>
  <Override PartName="/ppt/diagrams/drawing13.xml" ContentType="application/vnd.ms-office.drawingml.diagramDrawing+xml"/>
  <Override PartName="/ppt/diagrams/layout16.xml" ContentType="application/vnd.openxmlformats-officedocument.drawingml.diagramLayout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drawing6.xml" ContentType="application/vnd.ms-office.drawingml.diagramDrawing+xml"/>
  <Override PartName="/ppt/diagrams/quickStyle8.xml" ContentType="application/vnd.openxmlformats-officedocument.drawingml.diagramStyle+xml"/>
  <Override PartName="/ppt/diagrams/quickStyle10.xml" ContentType="application/vnd.openxmlformats-officedocument.drawingml.diagramStyle+xml"/>
  <Override PartName="/ppt/diagrams/drawing11.xml" ContentType="application/vnd.ms-office.drawingml.diagramDrawing+xml"/>
  <Override PartName="/ppt/diagrams/layout14.xml" ContentType="application/vnd.openxmlformats-officedocument.drawingml.diagramLayout+xml"/>
  <Override PartName="/ppt/diagrams/colors17.xml" ContentType="application/vnd.openxmlformats-officedocument.drawingml.diagramColors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drawing4.xml" ContentType="application/vnd.ms-office.drawingml.diagramDrawing+xml"/>
  <Override PartName="/ppt/diagrams/quickStyle6.xml" ContentType="application/vnd.openxmlformats-officedocument.drawingml.diagramStyle+xml"/>
  <Override PartName="/ppt/diagrams/layout12.xml" ContentType="application/vnd.openxmlformats-officedocument.drawingml.diagramLayout+xml"/>
  <Override PartName="/ppt/diagrams/colors15.xml" ContentType="application/vnd.openxmlformats-officedocument.drawingml.diagramColors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diagrams/layout10.xml" ContentType="application/vnd.openxmlformats-officedocument.drawingml.diagramLayout+xml"/>
  <Override PartName="/ppt/diagrams/colors13.xml" ContentType="application/vnd.openxmlformats-officedocument.drawingml.diagramColors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diagrams/data15.xml" ContentType="application/vnd.openxmlformats-officedocument.drawingml.diagramData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diagrams/data11.xml" ContentType="application/vnd.openxmlformats-officedocument.drawingml.diagramData+xml"/>
  <Default Extension="rels" ContentType="application/vnd.openxmlformats-package.relationships+xml"/>
  <Override PartName="/ppt/diagrams/layout7.xml" ContentType="application/vnd.openxmlformats-officedocument.drawingml.diagramLayout+xml"/>
  <Override PartName="/ppt/diagrams/data8.xml" ContentType="application/vnd.openxmlformats-officedocument.drawingml.diagramData+xml"/>
  <Override PartName="/ppt/slides/slide12.xml" ContentType="application/vnd.openxmlformats-officedocument.presentationml.slide+xml"/>
  <Override PartName="/ppt/slideLayouts/slideLayout11.xml" ContentType="application/vnd.openxmlformats-officedocument.presentationml.slideLayout+xml"/>
  <Override PartName="/ppt/diagrams/quickStyle15.xml" ContentType="application/vnd.openxmlformats-officedocument.drawingml.diagramStyle+xml"/>
  <Override PartName="/ppt/diagrams/drawing16.xml" ContentType="application/vnd.ms-office.drawingml.diagramDrawing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drawing9.xml" ContentType="application/vnd.ms-office.drawingml.diagramDrawing+xml"/>
  <Override PartName="/ppt/diagrams/layout15.xml" ContentType="application/vnd.openxmlformats-officedocument.drawingml.diagramLayout+xml"/>
  <Override PartName="/ppt/diagrams/colors6.xml" ContentType="application/vnd.openxmlformats-officedocument.drawingml.diagramColors+xml"/>
  <Override PartName="/ppt/diagrams/quickStyle9.xml" ContentType="application/vnd.openxmlformats-officedocument.drawingml.diagramStyle+xml"/>
  <Override PartName="/ppt/diagrams/quickStyle11.xml" ContentType="application/vnd.openxmlformats-officedocument.drawingml.diagramStyle+xml"/>
  <Override PartName="/ppt/diagrams/drawing12.xml" ContentType="application/vnd.ms-office.drawingml.diagramDrawing+xml"/>
  <Override PartName="/ppt/diagrams/colors18.xml" ContentType="application/vnd.openxmlformats-officedocument.drawingml.diagramColor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4"/>
  </p:notesMasterIdLst>
  <p:handoutMasterIdLst>
    <p:handoutMasterId r:id="rId25"/>
  </p:handoutMasterIdLst>
  <p:sldIdLst>
    <p:sldId id="256" r:id="rId2"/>
    <p:sldId id="283" r:id="rId3"/>
    <p:sldId id="257" r:id="rId4"/>
    <p:sldId id="258" r:id="rId5"/>
    <p:sldId id="274" r:id="rId6"/>
    <p:sldId id="259" r:id="rId7"/>
    <p:sldId id="262" r:id="rId8"/>
    <p:sldId id="263" r:id="rId9"/>
    <p:sldId id="275" r:id="rId10"/>
    <p:sldId id="276" r:id="rId11"/>
    <p:sldId id="277" r:id="rId12"/>
    <p:sldId id="264" r:id="rId13"/>
    <p:sldId id="279" r:id="rId14"/>
    <p:sldId id="265" r:id="rId15"/>
    <p:sldId id="266" r:id="rId16"/>
    <p:sldId id="267" r:id="rId17"/>
    <p:sldId id="268" r:id="rId18"/>
    <p:sldId id="269" r:id="rId19"/>
    <p:sldId id="271" r:id="rId20"/>
    <p:sldId id="281" r:id="rId21"/>
    <p:sldId id="282" r:id="rId22"/>
    <p:sldId id="280" r:id="rId23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678" autoAdjust="0"/>
    <p:restoredTop sz="94660"/>
  </p:normalViewPr>
  <p:slideViewPr>
    <p:cSldViewPr>
      <p:cViewPr varScale="1">
        <p:scale>
          <a:sx n="106" d="100"/>
          <a:sy n="106" d="100"/>
        </p:scale>
        <p:origin x="-42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iagrams/_rels/data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diagrams/_rels/drawing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2A98535-91DB-45FD-95BB-F4775FC27D7C}" type="doc">
      <dgm:prSet loTypeId="urn:microsoft.com/office/officeart/2005/8/layout/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MX"/>
        </a:p>
      </dgm:t>
    </dgm:pt>
    <dgm:pt modelId="{1605B98F-AA2E-4D3C-A8D4-53934E431666}">
      <dgm:prSet phldrT="[Texto]" custT="1"/>
      <dgm:spPr/>
      <dgm:t>
        <a:bodyPr/>
        <a:lstStyle/>
        <a:p>
          <a:r>
            <a:rPr lang="es-MX" sz="2000" dirty="0" smtClean="0"/>
            <a:t>Sistema Nacional de Planeación Permanente de la Educación Superior (1979) </a:t>
          </a:r>
          <a:endParaRPr lang="es-MX" sz="2000" dirty="0"/>
        </a:p>
      </dgm:t>
    </dgm:pt>
    <dgm:pt modelId="{48BC48C3-F1F9-4FE5-ABE2-739B70494793}" type="parTrans" cxnId="{4BAA5C7B-68ED-4DDE-8A94-4EEBE8AE790F}">
      <dgm:prSet/>
      <dgm:spPr/>
      <dgm:t>
        <a:bodyPr/>
        <a:lstStyle/>
        <a:p>
          <a:endParaRPr lang="es-MX"/>
        </a:p>
      </dgm:t>
    </dgm:pt>
    <dgm:pt modelId="{E5544277-9DB8-4CBB-BD4D-C7512F4BCCC2}" type="sibTrans" cxnId="{4BAA5C7B-68ED-4DDE-8A94-4EEBE8AE790F}">
      <dgm:prSet/>
      <dgm:spPr/>
      <dgm:t>
        <a:bodyPr/>
        <a:lstStyle/>
        <a:p>
          <a:endParaRPr lang="es-MX"/>
        </a:p>
      </dgm:t>
    </dgm:pt>
    <dgm:pt modelId="{3311ABA8-8ECA-4AEC-96DA-EDD8FF75D3D3}">
      <dgm:prSet phldrT="[Texto]"/>
      <dgm:spPr/>
      <dgm:t>
        <a:bodyPr/>
        <a:lstStyle/>
        <a:p>
          <a:r>
            <a:rPr lang="es-MX" dirty="0" smtClean="0"/>
            <a:t>Proponer, Difundir  y Evaluar políticas generales para la educación superior </a:t>
          </a:r>
          <a:endParaRPr lang="es-MX" dirty="0"/>
        </a:p>
      </dgm:t>
    </dgm:pt>
    <dgm:pt modelId="{5B13AFF9-E19C-4AD6-ADA0-DDB88DCABF09}" type="parTrans" cxnId="{ABD6F390-8D60-4F67-B46F-1479FAAB28F0}">
      <dgm:prSet/>
      <dgm:spPr/>
      <dgm:t>
        <a:bodyPr/>
        <a:lstStyle/>
        <a:p>
          <a:endParaRPr lang="es-MX"/>
        </a:p>
      </dgm:t>
    </dgm:pt>
    <dgm:pt modelId="{CA72967B-F8B5-4FE8-90B1-48333B845DFE}" type="sibTrans" cxnId="{ABD6F390-8D60-4F67-B46F-1479FAAB28F0}">
      <dgm:prSet/>
      <dgm:spPr/>
      <dgm:t>
        <a:bodyPr/>
        <a:lstStyle/>
        <a:p>
          <a:endParaRPr lang="es-MX"/>
        </a:p>
      </dgm:t>
    </dgm:pt>
    <dgm:pt modelId="{04FC8A5C-398C-4FE6-A770-CE82CCCFA0A7}">
      <dgm:prSet phldrT="[Texto]"/>
      <dgm:spPr>
        <a:noFill/>
        <a:ln>
          <a:noFill/>
        </a:ln>
      </dgm:spPr>
      <dgm:t>
        <a:bodyPr/>
        <a:lstStyle/>
        <a:p>
          <a:pPr algn="ctr"/>
          <a:endParaRPr lang="es-MX" dirty="0" smtClean="0"/>
        </a:p>
        <a:p>
          <a:pPr algn="ctr"/>
          <a:r>
            <a:rPr lang="es-MX" dirty="0" smtClean="0"/>
            <a:t>BASES DEL INICIO DE  LA EVALUACIÓN DE LA EDUCACIÓN SUPERIOR</a:t>
          </a:r>
          <a:endParaRPr lang="es-MX" dirty="0"/>
        </a:p>
      </dgm:t>
    </dgm:pt>
    <dgm:pt modelId="{0EC92825-6B27-4A73-A4A7-B3477505E2FD}" type="parTrans" cxnId="{8C4DFB2F-14C2-47E3-8CF7-2AC96B50C18B}">
      <dgm:prSet/>
      <dgm:spPr/>
      <dgm:t>
        <a:bodyPr/>
        <a:lstStyle/>
        <a:p>
          <a:endParaRPr lang="es-MX"/>
        </a:p>
      </dgm:t>
    </dgm:pt>
    <dgm:pt modelId="{1FD9AE43-A4C9-4C74-AF38-F89F2834AC91}" type="sibTrans" cxnId="{8C4DFB2F-14C2-47E3-8CF7-2AC96B50C18B}">
      <dgm:prSet/>
      <dgm:spPr/>
      <dgm:t>
        <a:bodyPr/>
        <a:lstStyle/>
        <a:p>
          <a:endParaRPr lang="es-MX"/>
        </a:p>
      </dgm:t>
    </dgm:pt>
    <dgm:pt modelId="{B2FF98AF-42EC-422F-9C03-4D1A80A55C05}" type="pres">
      <dgm:prSet presAssocID="{D2A98535-91DB-45FD-95BB-F4775FC27D7C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MX"/>
        </a:p>
      </dgm:t>
    </dgm:pt>
    <dgm:pt modelId="{E484EB16-2530-4781-B4B4-AD2373648D50}" type="pres">
      <dgm:prSet presAssocID="{1605B98F-AA2E-4D3C-A8D4-53934E431666}" presName="composite" presStyleCnt="0"/>
      <dgm:spPr/>
    </dgm:pt>
    <dgm:pt modelId="{0FF14052-4994-4C9C-8D46-B666BACC9A90}" type="pres">
      <dgm:prSet presAssocID="{1605B98F-AA2E-4D3C-A8D4-53934E431666}" presName="parTx" presStyleLbl="node1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6E9CF4FA-A675-4353-95F9-A1F4713E3D65}" type="pres">
      <dgm:prSet presAssocID="{1605B98F-AA2E-4D3C-A8D4-53934E431666}" presName="parSh" presStyleLbl="node1" presStyleIdx="0" presStyleCnt="2"/>
      <dgm:spPr/>
      <dgm:t>
        <a:bodyPr/>
        <a:lstStyle/>
        <a:p>
          <a:endParaRPr lang="es-MX"/>
        </a:p>
      </dgm:t>
    </dgm:pt>
    <dgm:pt modelId="{C2F901AA-BA7E-49B8-AC61-CA6017FB3481}" type="pres">
      <dgm:prSet presAssocID="{1605B98F-AA2E-4D3C-A8D4-53934E431666}" presName="desTx" presStyleLbl="fgAcc1" presStyleIdx="0" presStyleCnt="2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57990C43-3A00-4AB4-8D3E-77E40B2F3F72}" type="pres">
      <dgm:prSet presAssocID="{E5544277-9DB8-4CBB-BD4D-C7512F4BCCC2}" presName="sibTrans" presStyleLbl="sibTrans2D1" presStyleIdx="0" presStyleCnt="1"/>
      <dgm:spPr/>
      <dgm:t>
        <a:bodyPr/>
        <a:lstStyle/>
        <a:p>
          <a:endParaRPr lang="es-MX"/>
        </a:p>
      </dgm:t>
    </dgm:pt>
    <dgm:pt modelId="{68679A08-B204-4F02-B019-191C053E73B7}" type="pres">
      <dgm:prSet presAssocID="{E5544277-9DB8-4CBB-BD4D-C7512F4BCCC2}" presName="connTx" presStyleLbl="sibTrans2D1" presStyleIdx="0" presStyleCnt="1"/>
      <dgm:spPr/>
      <dgm:t>
        <a:bodyPr/>
        <a:lstStyle/>
        <a:p>
          <a:endParaRPr lang="es-MX"/>
        </a:p>
      </dgm:t>
    </dgm:pt>
    <dgm:pt modelId="{5DF1430D-5B06-477C-AECB-0FCBC6C200C0}" type="pres">
      <dgm:prSet presAssocID="{04FC8A5C-398C-4FE6-A770-CE82CCCFA0A7}" presName="composite" presStyleCnt="0"/>
      <dgm:spPr/>
    </dgm:pt>
    <dgm:pt modelId="{DD419E6B-9090-428A-9E10-6061CA048B3C}" type="pres">
      <dgm:prSet presAssocID="{04FC8A5C-398C-4FE6-A770-CE82CCCFA0A7}" presName="parTx" presStyleLbl="node1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BF1A1D4D-8C95-4DBE-85D8-2B5057922103}" type="pres">
      <dgm:prSet presAssocID="{04FC8A5C-398C-4FE6-A770-CE82CCCFA0A7}" presName="parSh" presStyleLbl="node1" presStyleIdx="1" presStyleCnt="2" custScaleY="114264" custLinFactNeighborX="-23455" custLinFactNeighborY="-9975"/>
      <dgm:spPr>
        <a:prstGeom prst="rect">
          <a:avLst/>
        </a:prstGeom>
      </dgm:spPr>
      <dgm:t>
        <a:bodyPr/>
        <a:lstStyle/>
        <a:p>
          <a:endParaRPr lang="es-MX"/>
        </a:p>
      </dgm:t>
    </dgm:pt>
    <dgm:pt modelId="{A9E95525-4815-42F8-B536-67265DF75813}" type="pres">
      <dgm:prSet presAssocID="{04FC8A5C-398C-4FE6-A770-CE82CCCFA0A7}" presName="desTx" presStyleLbl="fgAcc1" presStyleIdx="1" presStyleCnt="2">
        <dgm:presLayoutVars>
          <dgm:bulletEnabled val="1"/>
        </dgm:presLayoutVars>
      </dgm:prSet>
      <dgm:spPr>
        <a:noFill/>
        <a:ln>
          <a:noFill/>
        </a:ln>
      </dgm:spPr>
    </dgm:pt>
  </dgm:ptLst>
  <dgm:cxnLst>
    <dgm:cxn modelId="{DAFBF48B-2007-4D85-B382-6425473CA8DC}" type="presOf" srcId="{1605B98F-AA2E-4D3C-A8D4-53934E431666}" destId="{0FF14052-4994-4C9C-8D46-B666BACC9A90}" srcOrd="0" destOrd="0" presId="urn:microsoft.com/office/officeart/2005/8/layout/process3"/>
    <dgm:cxn modelId="{ED40EF97-D940-4802-9B95-86F963D2E0D0}" type="presOf" srcId="{3311ABA8-8ECA-4AEC-96DA-EDD8FF75D3D3}" destId="{C2F901AA-BA7E-49B8-AC61-CA6017FB3481}" srcOrd="0" destOrd="0" presId="urn:microsoft.com/office/officeart/2005/8/layout/process3"/>
    <dgm:cxn modelId="{11BE4037-4AA2-41DD-BD16-DB6D2C94200D}" type="presOf" srcId="{04FC8A5C-398C-4FE6-A770-CE82CCCFA0A7}" destId="{DD419E6B-9090-428A-9E10-6061CA048B3C}" srcOrd="0" destOrd="0" presId="urn:microsoft.com/office/officeart/2005/8/layout/process3"/>
    <dgm:cxn modelId="{8C4DFB2F-14C2-47E3-8CF7-2AC96B50C18B}" srcId="{D2A98535-91DB-45FD-95BB-F4775FC27D7C}" destId="{04FC8A5C-398C-4FE6-A770-CE82CCCFA0A7}" srcOrd="1" destOrd="0" parTransId="{0EC92825-6B27-4A73-A4A7-B3477505E2FD}" sibTransId="{1FD9AE43-A4C9-4C74-AF38-F89F2834AC91}"/>
    <dgm:cxn modelId="{ABD6F390-8D60-4F67-B46F-1479FAAB28F0}" srcId="{1605B98F-AA2E-4D3C-A8D4-53934E431666}" destId="{3311ABA8-8ECA-4AEC-96DA-EDD8FF75D3D3}" srcOrd="0" destOrd="0" parTransId="{5B13AFF9-E19C-4AD6-ADA0-DDB88DCABF09}" sibTransId="{CA72967B-F8B5-4FE8-90B1-48333B845DFE}"/>
    <dgm:cxn modelId="{78909DB2-9171-4311-B5AC-6DB1B7E154F7}" type="presOf" srcId="{D2A98535-91DB-45FD-95BB-F4775FC27D7C}" destId="{B2FF98AF-42EC-422F-9C03-4D1A80A55C05}" srcOrd="0" destOrd="0" presId="urn:microsoft.com/office/officeart/2005/8/layout/process3"/>
    <dgm:cxn modelId="{16841772-2510-407F-A3C3-80B419D8B0F1}" type="presOf" srcId="{E5544277-9DB8-4CBB-BD4D-C7512F4BCCC2}" destId="{68679A08-B204-4F02-B019-191C053E73B7}" srcOrd="1" destOrd="0" presId="urn:microsoft.com/office/officeart/2005/8/layout/process3"/>
    <dgm:cxn modelId="{4BAA5C7B-68ED-4DDE-8A94-4EEBE8AE790F}" srcId="{D2A98535-91DB-45FD-95BB-F4775FC27D7C}" destId="{1605B98F-AA2E-4D3C-A8D4-53934E431666}" srcOrd="0" destOrd="0" parTransId="{48BC48C3-F1F9-4FE5-ABE2-739B70494793}" sibTransId="{E5544277-9DB8-4CBB-BD4D-C7512F4BCCC2}"/>
    <dgm:cxn modelId="{96C27036-FD1C-4756-A4A7-2A9163D7DB95}" type="presOf" srcId="{1605B98F-AA2E-4D3C-A8D4-53934E431666}" destId="{6E9CF4FA-A675-4353-95F9-A1F4713E3D65}" srcOrd="1" destOrd="0" presId="urn:microsoft.com/office/officeart/2005/8/layout/process3"/>
    <dgm:cxn modelId="{72A26272-74E5-4732-8683-8517D1B31D2C}" type="presOf" srcId="{E5544277-9DB8-4CBB-BD4D-C7512F4BCCC2}" destId="{57990C43-3A00-4AB4-8D3E-77E40B2F3F72}" srcOrd="0" destOrd="0" presId="urn:microsoft.com/office/officeart/2005/8/layout/process3"/>
    <dgm:cxn modelId="{5155377D-2D0D-48E8-B1F5-5E146EFA8282}" type="presOf" srcId="{04FC8A5C-398C-4FE6-A770-CE82CCCFA0A7}" destId="{BF1A1D4D-8C95-4DBE-85D8-2B5057922103}" srcOrd="1" destOrd="0" presId="urn:microsoft.com/office/officeart/2005/8/layout/process3"/>
    <dgm:cxn modelId="{277CFAE0-7B4A-4347-BA38-07B9FBDC1C2C}" type="presParOf" srcId="{B2FF98AF-42EC-422F-9C03-4D1A80A55C05}" destId="{E484EB16-2530-4781-B4B4-AD2373648D50}" srcOrd="0" destOrd="0" presId="urn:microsoft.com/office/officeart/2005/8/layout/process3"/>
    <dgm:cxn modelId="{BA3BBE09-8A1D-4FC5-881D-EC843B51056C}" type="presParOf" srcId="{E484EB16-2530-4781-B4B4-AD2373648D50}" destId="{0FF14052-4994-4C9C-8D46-B666BACC9A90}" srcOrd="0" destOrd="0" presId="urn:microsoft.com/office/officeart/2005/8/layout/process3"/>
    <dgm:cxn modelId="{7E2F630E-8CCB-4613-A4CE-7A8DD831F23F}" type="presParOf" srcId="{E484EB16-2530-4781-B4B4-AD2373648D50}" destId="{6E9CF4FA-A675-4353-95F9-A1F4713E3D65}" srcOrd="1" destOrd="0" presId="urn:microsoft.com/office/officeart/2005/8/layout/process3"/>
    <dgm:cxn modelId="{DCC4BD8E-DCC3-404F-8B41-39A47A2AA80D}" type="presParOf" srcId="{E484EB16-2530-4781-B4B4-AD2373648D50}" destId="{C2F901AA-BA7E-49B8-AC61-CA6017FB3481}" srcOrd="2" destOrd="0" presId="urn:microsoft.com/office/officeart/2005/8/layout/process3"/>
    <dgm:cxn modelId="{042AA746-A21C-490D-AC2E-DD8326F3D2A3}" type="presParOf" srcId="{B2FF98AF-42EC-422F-9C03-4D1A80A55C05}" destId="{57990C43-3A00-4AB4-8D3E-77E40B2F3F72}" srcOrd="1" destOrd="0" presId="urn:microsoft.com/office/officeart/2005/8/layout/process3"/>
    <dgm:cxn modelId="{99D54422-0D32-4492-A847-3D9AE8E4B0EF}" type="presParOf" srcId="{57990C43-3A00-4AB4-8D3E-77E40B2F3F72}" destId="{68679A08-B204-4F02-B019-191C053E73B7}" srcOrd="0" destOrd="0" presId="urn:microsoft.com/office/officeart/2005/8/layout/process3"/>
    <dgm:cxn modelId="{C02E947A-4950-4168-91A4-DA2928BC5487}" type="presParOf" srcId="{B2FF98AF-42EC-422F-9C03-4D1A80A55C05}" destId="{5DF1430D-5B06-477C-AECB-0FCBC6C200C0}" srcOrd="2" destOrd="0" presId="urn:microsoft.com/office/officeart/2005/8/layout/process3"/>
    <dgm:cxn modelId="{5E41F6EC-7458-4682-9EDB-23F7DAE1768E}" type="presParOf" srcId="{5DF1430D-5B06-477C-AECB-0FCBC6C200C0}" destId="{DD419E6B-9090-428A-9E10-6061CA048B3C}" srcOrd="0" destOrd="0" presId="urn:microsoft.com/office/officeart/2005/8/layout/process3"/>
    <dgm:cxn modelId="{1C5C6687-E053-493F-AD5A-24DBD069BD18}" type="presParOf" srcId="{5DF1430D-5B06-477C-AECB-0FCBC6C200C0}" destId="{BF1A1D4D-8C95-4DBE-85D8-2B5057922103}" srcOrd="1" destOrd="0" presId="urn:microsoft.com/office/officeart/2005/8/layout/process3"/>
    <dgm:cxn modelId="{565F879E-6DC6-4C22-918A-D80992D60BBA}" type="presParOf" srcId="{5DF1430D-5B06-477C-AECB-0FCBC6C200C0}" destId="{A9E95525-4815-42F8-B536-67265DF75813}" srcOrd="2" destOrd="0" presId="urn:microsoft.com/office/officeart/2005/8/layout/process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E2EFC403-FEF2-4CCF-A6CD-496217451F91}" type="doc">
      <dgm:prSet loTypeId="urn:microsoft.com/office/officeart/2005/8/layout/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MX"/>
        </a:p>
      </dgm:t>
    </dgm:pt>
    <dgm:pt modelId="{B80993BD-95F0-489C-9C64-5509CE4ECC56}">
      <dgm:prSet phldrT="[Texto]" custT="1"/>
      <dgm:spPr/>
      <dgm:t>
        <a:bodyPr/>
        <a:lstStyle/>
        <a:p>
          <a:r>
            <a:rPr lang="es-MX" sz="3200" dirty="0" smtClean="0"/>
            <a:t>Propósito</a:t>
          </a:r>
          <a:endParaRPr lang="es-MX" sz="2800" dirty="0"/>
        </a:p>
      </dgm:t>
    </dgm:pt>
    <dgm:pt modelId="{C0F8048B-6241-4F2C-99AD-A9B10907CCD7}" type="parTrans" cxnId="{DD924C65-4D7B-4301-8222-F4CA3C378203}">
      <dgm:prSet/>
      <dgm:spPr/>
      <dgm:t>
        <a:bodyPr/>
        <a:lstStyle/>
        <a:p>
          <a:endParaRPr lang="es-MX"/>
        </a:p>
      </dgm:t>
    </dgm:pt>
    <dgm:pt modelId="{7D85A830-4C6F-4451-A284-AB8EF28A83CE}" type="sibTrans" cxnId="{DD924C65-4D7B-4301-8222-F4CA3C378203}">
      <dgm:prSet/>
      <dgm:spPr/>
      <dgm:t>
        <a:bodyPr/>
        <a:lstStyle/>
        <a:p>
          <a:endParaRPr lang="es-MX"/>
        </a:p>
      </dgm:t>
    </dgm:pt>
    <dgm:pt modelId="{D6699054-677A-4FE5-98BA-B3B781A60E5C}">
      <dgm:prSet phldrT="[Texto]" custT="1"/>
      <dgm:spPr/>
      <dgm:t>
        <a:bodyPr/>
        <a:lstStyle/>
        <a:p>
          <a:r>
            <a:rPr lang="es-MX" sz="2400" dirty="0" smtClean="0"/>
            <a:t>Detectar logros, áreas de oportunidad y proponer estrategas de mejoramiento de la calidad para </a:t>
          </a:r>
          <a:r>
            <a:rPr lang="es-MX" sz="2800" b="1" dirty="0" smtClean="0"/>
            <a:t>licenciatura y posgrado</a:t>
          </a:r>
          <a:r>
            <a:rPr lang="es-MX" sz="2400" b="1" dirty="0" smtClean="0"/>
            <a:t>.</a:t>
          </a:r>
          <a:endParaRPr lang="es-MX" sz="2400" b="1" dirty="0"/>
        </a:p>
      </dgm:t>
    </dgm:pt>
    <dgm:pt modelId="{76F90493-8C38-45D7-852F-3CC5174F4FED}" type="parTrans" cxnId="{66C69789-3884-444F-A721-A2F6C762F6BB}">
      <dgm:prSet/>
      <dgm:spPr/>
      <dgm:t>
        <a:bodyPr/>
        <a:lstStyle/>
        <a:p>
          <a:endParaRPr lang="es-MX"/>
        </a:p>
      </dgm:t>
    </dgm:pt>
    <dgm:pt modelId="{AF63BABC-D74B-44D8-9F2B-1AF4049AC613}" type="sibTrans" cxnId="{66C69789-3884-444F-A721-A2F6C762F6BB}">
      <dgm:prSet/>
      <dgm:spPr/>
      <dgm:t>
        <a:bodyPr/>
        <a:lstStyle/>
        <a:p>
          <a:endParaRPr lang="es-MX"/>
        </a:p>
      </dgm:t>
    </dgm:pt>
    <dgm:pt modelId="{5ACE3790-9868-42B7-9D8F-1E17023A3CDB}" type="pres">
      <dgm:prSet presAssocID="{E2EFC403-FEF2-4CCF-A6CD-496217451F91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MX"/>
        </a:p>
      </dgm:t>
    </dgm:pt>
    <dgm:pt modelId="{9683095B-E62D-425C-AE45-CA5D63610286}" type="pres">
      <dgm:prSet presAssocID="{B80993BD-95F0-489C-9C64-5509CE4ECC56}" presName="composite" presStyleCnt="0"/>
      <dgm:spPr/>
    </dgm:pt>
    <dgm:pt modelId="{678216F9-039A-4E80-BDA2-218EF391017F}" type="pres">
      <dgm:prSet presAssocID="{B80993BD-95F0-489C-9C64-5509CE4ECC56}" presName="parTx" presStyleLbl="node1" presStyleIdx="0" presStyleCnt="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8A272D66-2C90-4EB1-8C7B-714143BC136E}" type="pres">
      <dgm:prSet presAssocID="{B80993BD-95F0-489C-9C64-5509CE4ECC56}" presName="parSh" presStyleLbl="node1" presStyleIdx="0" presStyleCnt="1" custScaleY="106987" custLinFactNeighborY="9164"/>
      <dgm:spPr/>
      <dgm:t>
        <a:bodyPr/>
        <a:lstStyle/>
        <a:p>
          <a:endParaRPr lang="es-MX"/>
        </a:p>
      </dgm:t>
    </dgm:pt>
    <dgm:pt modelId="{16C0A290-7380-4FE8-8FB1-17FA560EF0EE}" type="pres">
      <dgm:prSet presAssocID="{B80993BD-95F0-489C-9C64-5509CE4ECC56}" presName="desTx" presStyleLbl="fgAcc1" presStyleIdx="0" presStyleCnt="1" custScaleX="106118" custScaleY="97935" custLinFactNeighborY="-21897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E74353F9-BED5-459E-BC2B-A1266B3C6E30}" type="presOf" srcId="{B80993BD-95F0-489C-9C64-5509CE4ECC56}" destId="{678216F9-039A-4E80-BDA2-218EF391017F}" srcOrd="0" destOrd="0" presId="urn:microsoft.com/office/officeart/2005/8/layout/process3"/>
    <dgm:cxn modelId="{6DA66D94-328B-4F34-BBA6-31F4974A0561}" type="presOf" srcId="{B80993BD-95F0-489C-9C64-5509CE4ECC56}" destId="{8A272D66-2C90-4EB1-8C7B-714143BC136E}" srcOrd="1" destOrd="0" presId="urn:microsoft.com/office/officeart/2005/8/layout/process3"/>
    <dgm:cxn modelId="{E7E66368-115A-4A8A-B405-A898F272DE7F}" type="presOf" srcId="{E2EFC403-FEF2-4CCF-A6CD-496217451F91}" destId="{5ACE3790-9868-42B7-9D8F-1E17023A3CDB}" srcOrd="0" destOrd="0" presId="urn:microsoft.com/office/officeart/2005/8/layout/process3"/>
    <dgm:cxn modelId="{7D47043E-B2E3-4861-8414-E50790BD0555}" type="presOf" srcId="{D6699054-677A-4FE5-98BA-B3B781A60E5C}" destId="{16C0A290-7380-4FE8-8FB1-17FA560EF0EE}" srcOrd="0" destOrd="0" presId="urn:microsoft.com/office/officeart/2005/8/layout/process3"/>
    <dgm:cxn modelId="{66C69789-3884-444F-A721-A2F6C762F6BB}" srcId="{B80993BD-95F0-489C-9C64-5509CE4ECC56}" destId="{D6699054-677A-4FE5-98BA-B3B781A60E5C}" srcOrd="0" destOrd="0" parTransId="{76F90493-8C38-45D7-852F-3CC5174F4FED}" sibTransId="{AF63BABC-D74B-44D8-9F2B-1AF4049AC613}"/>
    <dgm:cxn modelId="{DD924C65-4D7B-4301-8222-F4CA3C378203}" srcId="{E2EFC403-FEF2-4CCF-A6CD-496217451F91}" destId="{B80993BD-95F0-489C-9C64-5509CE4ECC56}" srcOrd="0" destOrd="0" parTransId="{C0F8048B-6241-4F2C-99AD-A9B10907CCD7}" sibTransId="{7D85A830-4C6F-4451-A284-AB8EF28A83CE}"/>
    <dgm:cxn modelId="{73F3F48B-2B71-49AA-922A-C984E657EA23}" type="presParOf" srcId="{5ACE3790-9868-42B7-9D8F-1E17023A3CDB}" destId="{9683095B-E62D-425C-AE45-CA5D63610286}" srcOrd="0" destOrd="0" presId="urn:microsoft.com/office/officeart/2005/8/layout/process3"/>
    <dgm:cxn modelId="{87F68BE7-07CD-4C55-BB8F-C2B8594DCAD8}" type="presParOf" srcId="{9683095B-E62D-425C-AE45-CA5D63610286}" destId="{678216F9-039A-4E80-BDA2-218EF391017F}" srcOrd="0" destOrd="0" presId="urn:microsoft.com/office/officeart/2005/8/layout/process3"/>
    <dgm:cxn modelId="{9411F79C-8255-4218-8206-E60D9072C22F}" type="presParOf" srcId="{9683095B-E62D-425C-AE45-CA5D63610286}" destId="{8A272D66-2C90-4EB1-8C7B-714143BC136E}" srcOrd="1" destOrd="0" presId="urn:microsoft.com/office/officeart/2005/8/layout/process3"/>
    <dgm:cxn modelId="{A73DB5B1-CDD4-4A21-BB64-ED7C46F72E68}" type="presParOf" srcId="{9683095B-E62D-425C-AE45-CA5D63610286}" destId="{16C0A290-7380-4FE8-8FB1-17FA560EF0EE}" srcOrd="2" destOrd="0" presId="urn:microsoft.com/office/officeart/2005/8/layout/process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838E7B00-3065-4C1F-8949-7310E4C86735}" type="doc">
      <dgm:prSet loTypeId="urn:microsoft.com/office/officeart/2005/8/layout/hProcess6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MX"/>
        </a:p>
      </dgm:t>
    </dgm:pt>
    <dgm:pt modelId="{2EA1F7CD-792E-4D54-9A26-3A69B34E2779}">
      <dgm:prSet phldrT="[Texto]"/>
      <dgm:spPr/>
      <dgm:t>
        <a:bodyPr/>
        <a:lstStyle/>
        <a:p>
          <a:r>
            <a:rPr lang="es-MX" dirty="0" smtClean="0"/>
            <a:t>2011</a:t>
          </a:r>
          <a:endParaRPr lang="es-MX" dirty="0"/>
        </a:p>
      </dgm:t>
    </dgm:pt>
    <dgm:pt modelId="{879BBBFD-9812-4AE7-BF2D-B238E6B084B1}" type="parTrans" cxnId="{38C4B723-F3EB-4F54-AA4E-6767624DA790}">
      <dgm:prSet/>
      <dgm:spPr/>
      <dgm:t>
        <a:bodyPr/>
        <a:lstStyle/>
        <a:p>
          <a:endParaRPr lang="es-MX"/>
        </a:p>
      </dgm:t>
    </dgm:pt>
    <dgm:pt modelId="{313CD5D9-3593-4F3C-891E-6B5028DE1E5D}" type="sibTrans" cxnId="{38C4B723-F3EB-4F54-AA4E-6767624DA790}">
      <dgm:prSet/>
      <dgm:spPr/>
      <dgm:t>
        <a:bodyPr/>
        <a:lstStyle/>
        <a:p>
          <a:endParaRPr lang="es-MX"/>
        </a:p>
      </dgm:t>
    </dgm:pt>
    <dgm:pt modelId="{BD631410-4A92-483B-BCA9-AD1E8C230562}">
      <dgm:prSet/>
      <dgm:spPr/>
      <dgm:t>
        <a:bodyPr/>
        <a:lstStyle/>
        <a:p>
          <a:r>
            <a:rPr lang="es-MX" dirty="0" smtClean="0"/>
            <a:t>2012</a:t>
          </a:r>
        </a:p>
      </dgm:t>
    </dgm:pt>
    <dgm:pt modelId="{C5753B65-50A2-4BFD-8922-3CDA69AE9944}" type="parTrans" cxnId="{5C7476FE-B0C1-45D2-B97F-30A921156B07}">
      <dgm:prSet/>
      <dgm:spPr/>
      <dgm:t>
        <a:bodyPr/>
        <a:lstStyle/>
        <a:p>
          <a:endParaRPr lang="es-MX"/>
        </a:p>
      </dgm:t>
    </dgm:pt>
    <dgm:pt modelId="{086EC645-4BFE-4467-AEAA-321F5D53AC6A}" type="sibTrans" cxnId="{5C7476FE-B0C1-45D2-B97F-30A921156B07}">
      <dgm:prSet/>
      <dgm:spPr/>
      <dgm:t>
        <a:bodyPr/>
        <a:lstStyle/>
        <a:p>
          <a:endParaRPr lang="es-MX"/>
        </a:p>
      </dgm:t>
    </dgm:pt>
    <dgm:pt modelId="{2220EA3B-BC93-421F-870F-F1D3066D21A1}">
      <dgm:prSet phldrT="[Texto]" custT="1"/>
      <dgm:spPr/>
      <dgm:t>
        <a:bodyPr/>
        <a:lstStyle/>
        <a:p>
          <a:pPr algn="ctr"/>
          <a:r>
            <a:rPr lang="es-MX" sz="2800" dirty="0" smtClean="0"/>
            <a:t>3 067</a:t>
          </a:r>
        </a:p>
        <a:p>
          <a:pPr algn="ctr"/>
          <a:r>
            <a:rPr lang="es-MX" sz="2000" dirty="0" smtClean="0"/>
            <a:t>programas</a:t>
          </a:r>
          <a:endParaRPr lang="es-MX" sz="2000" dirty="0"/>
        </a:p>
      </dgm:t>
    </dgm:pt>
    <dgm:pt modelId="{C780CEBA-66F1-4C89-9742-4054D80BFF18}" type="parTrans" cxnId="{1A4CCA51-3E57-4788-A78E-2CDE498D8B8D}">
      <dgm:prSet/>
      <dgm:spPr/>
      <dgm:t>
        <a:bodyPr/>
        <a:lstStyle/>
        <a:p>
          <a:endParaRPr lang="es-MX"/>
        </a:p>
      </dgm:t>
    </dgm:pt>
    <dgm:pt modelId="{A8EDA8E3-56DB-486E-9A27-20A6A90DB936}" type="sibTrans" cxnId="{1A4CCA51-3E57-4788-A78E-2CDE498D8B8D}">
      <dgm:prSet/>
      <dgm:spPr/>
      <dgm:t>
        <a:bodyPr/>
        <a:lstStyle/>
        <a:p>
          <a:endParaRPr lang="es-MX"/>
        </a:p>
      </dgm:t>
    </dgm:pt>
    <dgm:pt modelId="{49B2C89E-C707-46EE-AE9E-935887F41E33}">
      <dgm:prSet custT="1"/>
      <dgm:spPr/>
      <dgm:t>
        <a:bodyPr/>
        <a:lstStyle/>
        <a:p>
          <a:r>
            <a:rPr lang="es-MX" sz="2800" dirty="0" smtClean="0"/>
            <a:t>3 909</a:t>
          </a:r>
        </a:p>
        <a:p>
          <a:r>
            <a:rPr lang="es-MX" sz="2000" dirty="0" smtClean="0"/>
            <a:t>programas</a:t>
          </a:r>
          <a:endParaRPr lang="es-MX" sz="2300" dirty="0" smtClean="0"/>
        </a:p>
      </dgm:t>
    </dgm:pt>
    <dgm:pt modelId="{8212E44E-0D01-4A16-B962-D3FC72CBC013}" type="parTrans" cxnId="{EC1B6C85-4DBC-4E87-8BB5-D5B62A4AC5AA}">
      <dgm:prSet/>
      <dgm:spPr/>
      <dgm:t>
        <a:bodyPr/>
        <a:lstStyle/>
        <a:p>
          <a:endParaRPr lang="es-MX"/>
        </a:p>
      </dgm:t>
    </dgm:pt>
    <dgm:pt modelId="{496D2D9E-DEBA-49F7-96E9-ADBAB4F508E5}" type="sibTrans" cxnId="{EC1B6C85-4DBC-4E87-8BB5-D5B62A4AC5AA}">
      <dgm:prSet/>
      <dgm:spPr/>
      <dgm:t>
        <a:bodyPr/>
        <a:lstStyle/>
        <a:p>
          <a:endParaRPr lang="es-MX"/>
        </a:p>
      </dgm:t>
    </dgm:pt>
    <dgm:pt modelId="{5530E457-8C7F-4CD6-ACC3-C067A47C0D0F}" type="pres">
      <dgm:prSet presAssocID="{838E7B00-3065-4C1F-8949-7310E4C86735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MX"/>
        </a:p>
      </dgm:t>
    </dgm:pt>
    <dgm:pt modelId="{A059F5C3-3D0B-4B83-8DB3-4A8662B76766}" type="pres">
      <dgm:prSet presAssocID="{2EA1F7CD-792E-4D54-9A26-3A69B34E2779}" presName="compNode" presStyleCnt="0"/>
      <dgm:spPr/>
    </dgm:pt>
    <dgm:pt modelId="{8E459B86-D228-4F88-A6C8-24CE80773203}" type="pres">
      <dgm:prSet presAssocID="{2EA1F7CD-792E-4D54-9A26-3A69B34E2779}" presName="noGeometry" presStyleCnt="0"/>
      <dgm:spPr/>
    </dgm:pt>
    <dgm:pt modelId="{20708472-B5E8-4A61-BE5F-C84F3E95F93A}" type="pres">
      <dgm:prSet presAssocID="{2EA1F7CD-792E-4D54-9A26-3A69B34E2779}" presName="childTextVisible" presStyleLbl="bgAccFollowNode1" presStyleIdx="0" presStyleCnt="2" custScaleX="180405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6DDE63E3-86F5-4991-B3D5-09C7E718BCA1}" type="pres">
      <dgm:prSet presAssocID="{2EA1F7CD-792E-4D54-9A26-3A69B34E2779}" presName="childTextHidden" presStyleLbl="bgAccFollowNode1" presStyleIdx="0" presStyleCnt="2"/>
      <dgm:spPr/>
      <dgm:t>
        <a:bodyPr/>
        <a:lstStyle/>
        <a:p>
          <a:endParaRPr lang="es-MX"/>
        </a:p>
      </dgm:t>
    </dgm:pt>
    <dgm:pt modelId="{5D8200F6-FE0E-4909-821F-0DEF46FC815F}" type="pres">
      <dgm:prSet presAssocID="{2EA1F7CD-792E-4D54-9A26-3A69B34E2779}" presName="parentText" presStyleLbl="node1" presStyleIdx="0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5A14B0DB-3228-4C39-83A4-347780ED0DD5}" type="pres">
      <dgm:prSet presAssocID="{2EA1F7CD-792E-4D54-9A26-3A69B34E2779}" presName="aSpace" presStyleCnt="0"/>
      <dgm:spPr/>
    </dgm:pt>
    <dgm:pt modelId="{6348C23B-9962-433B-8E60-44F61A627864}" type="pres">
      <dgm:prSet presAssocID="{BD631410-4A92-483B-BCA9-AD1E8C230562}" presName="compNode" presStyleCnt="0"/>
      <dgm:spPr/>
    </dgm:pt>
    <dgm:pt modelId="{2E15E64D-30B5-4DC0-B0A2-CCED184175DD}" type="pres">
      <dgm:prSet presAssocID="{BD631410-4A92-483B-BCA9-AD1E8C230562}" presName="noGeometry" presStyleCnt="0"/>
      <dgm:spPr/>
    </dgm:pt>
    <dgm:pt modelId="{6B96BA47-4BB6-401A-980F-A8253B9237A8}" type="pres">
      <dgm:prSet presAssocID="{BD631410-4A92-483B-BCA9-AD1E8C230562}" presName="childTextVisible" presStyleLbl="bgAccFollowNode1" presStyleIdx="1" presStyleCnt="2" custScaleX="18527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E1937598-7829-4546-9211-554DDE331E4A}" type="pres">
      <dgm:prSet presAssocID="{BD631410-4A92-483B-BCA9-AD1E8C230562}" presName="childTextHidden" presStyleLbl="bgAccFollowNode1" presStyleIdx="1" presStyleCnt="2"/>
      <dgm:spPr/>
      <dgm:t>
        <a:bodyPr/>
        <a:lstStyle/>
        <a:p>
          <a:endParaRPr lang="es-MX"/>
        </a:p>
      </dgm:t>
    </dgm:pt>
    <dgm:pt modelId="{E9F95668-0FCD-4B89-A5D7-3567DE864E84}" type="pres">
      <dgm:prSet presAssocID="{BD631410-4A92-483B-BCA9-AD1E8C230562}" presName="parentText" presStyleLbl="node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6F4B6563-36CA-46B8-A3EB-AD3E6F1892C5}" type="presOf" srcId="{2220EA3B-BC93-421F-870F-F1D3066D21A1}" destId="{20708472-B5E8-4A61-BE5F-C84F3E95F93A}" srcOrd="0" destOrd="0" presId="urn:microsoft.com/office/officeart/2005/8/layout/hProcess6"/>
    <dgm:cxn modelId="{1A4CCA51-3E57-4788-A78E-2CDE498D8B8D}" srcId="{2EA1F7CD-792E-4D54-9A26-3A69B34E2779}" destId="{2220EA3B-BC93-421F-870F-F1D3066D21A1}" srcOrd="0" destOrd="0" parTransId="{C780CEBA-66F1-4C89-9742-4054D80BFF18}" sibTransId="{A8EDA8E3-56DB-486E-9A27-20A6A90DB936}"/>
    <dgm:cxn modelId="{BF782070-DB56-4AA6-9A4F-89F2D8A69641}" type="presOf" srcId="{49B2C89E-C707-46EE-AE9E-935887F41E33}" destId="{E1937598-7829-4546-9211-554DDE331E4A}" srcOrd="1" destOrd="0" presId="urn:microsoft.com/office/officeart/2005/8/layout/hProcess6"/>
    <dgm:cxn modelId="{CF93E9DB-B221-451B-A097-CACB0D63C321}" type="presOf" srcId="{2220EA3B-BC93-421F-870F-F1D3066D21A1}" destId="{6DDE63E3-86F5-4991-B3D5-09C7E718BCA1}" srcOrd="1" destOrd="0" presId="urn:microsoft.com/office/officeart/2005/8/layout/hProcess6"/>
    <dgm:cxn modelId="{3BD40358-48F6-4A69-A310-934C392A4E8B}" type="presOf" srcId="{838E7B00-3065-4C1F-8949-7310E4C86735}" destId="{5530E457-8C7F-4CD6-ACC3-C067A47C0D0F}" srcOrd="0" destOrd="0" presId="urn:microsoft.com/office/officeart/2005/8/layout/hProcess6"/>
    <dgm:cxn modelId="{EC1B6C85-4DBC-4E87-8BB5-D5B62A4AC5AA}" srcId="{BD631410-4A92-483B-BCA9-AD1E8C230562}" destId="{49B2C89E-C707-46EE-AE9E-935887F41E33}" srcOrd="0" destOrd="0" parTransId="{8212E44E-0D01-4A16-B962-D3FC72CBC013}" sibTransId="{496D2D9E-DEBA-49F7-96E9-ADBAB4F508E5}"/>
    <dgm:cxn modelId="{07F079E0-5D8E-491F-9658-7C24047FC64C}" type="presOf" srcId="{49B2C89E-C707-46EE-AE9E-935887F41E33}" destId="{6B96BA47-4BB6-401A-980F-A8253B9237A8}" srcOrd="0" destOrd="0" presId="urn:microsoft.com/office/officeart/2005/8/layout/hProcess6"/>
    <dgm:cxn modelId="{57FADD9E-88B2-4EE7-BFD7-B5FB3B49434C}" type="presOf" srcId="{2EA1F7CD-792E-4D54-9A26-3A69B34E2779}" destId="{5D8200F6-FE0E-4909-821F-0DEF46FC815F}" srcOrd="0" destOrd="0" presId="urn:microsoft.com/office/officeart/2005/8/layout/hProcess6"/>
    <dgm:cxn modelId="{5C7476FE-B0C1-45D2-B97F-30A921156B07}" srcId="{838E7B00-3065-4C1F-8949-7310E4C86735}" destId="{BD631410-4A92-483B-BCA9-AD1E8C230562}" srcOrd="1" destOrd="0" parTransId="{C5753B65-50A2-4BFD-8922-3CDA69AE9944}" sibTransId="{086EC645-4BFE-4467-AEAA-321F5D53AC6A}"/>
    <dgm:cxn modelId="{38C4B723-F3EB-4F54-AA4E-6767624DA790}" srcId="{838E7B00-3065-4C1F-8949-7310E4C86735}" destId="{2EA1F7CD-792E-4D54-9A26-3A69B34E2779}" srcOrd="0" destOrd="0" parTransId="{879BBBFD-9812-4AE7-BF2D-B238E6B084B1}" sibTransId="{313CD5D9-3593-4F3C-891E-6B5028DE1E5D}"/>
    <dgm:cxn modelId="{72052C21-979D-4D38-88B0-BFF716075F7B}" type="presOf" srcId="{BD631410-4A92-483B-BCA9-AD1E8C230562}" destId="{E9F95668-0FCD-4B89-A5D7-3567DE864E84}" srcOrd="0" destOrd="0" presId="urn:microsoft.com/office/officeart/2005/8/layout/hProcess6"/>
    <dgm:cxn modelId="{973351C7-7E1B-49F5-A9A5-01983481E181}" type="presParOf" srcId="{5530E457-8C7F-4CD6-ACC3-C067A47C0D0F}" destId="{A059F5C3-3D0B-4B83-8DB3-4A8662B76766}" srcOrd="0" destOrd="0" presId="urn:microsoft.com/office/officeart/2005/8/layout/hProcess6"/>
    <dgm:cxn modelId="{2F3282A8-2FBE-4025-BFFA-5166A4E6CA9F}" type="presParOf" srcId="{A059F5C3-3D0B-4B83-8DB3-4A8662B76766}" destId="{8E459B86-D228-4F88-A6C8-24CE80773203}" srcOrd="0" destOrd="0" presId="urn:microsoft.com/office/officeart/2005/8/layout/hProcess6"/>
    <dgm:cxn modelId="{DEE13EB7-5527-4124-9FA7-34D530A60154}" type="presParOf" srcId="{A059F5C3-3D0B-4B83-8DB3-4A8662B76766}" destId="{20708472-B5E8-4A61-BE5F-C84F3E95F93A}" srcOrd="1" destOrd="0" presId="urn:microsoft.com/office/officeart/2005/8/layout/hProcess6"/>
    <dgm:cxn modelId="{9722EC1E-87E7-45D0-B524-8128FA8E26A1}" type="presParOf" srcId="{A059F5C3-3D0B-4B83-8DB3-4A8662B76766}" destId="{6DDE63E3-86F5-4991-B3D5-09C7E718BCA1}" srcOrd="2" destOrd="0" presId="urn:microsoft.com/office/officeart/2005/8/layout/hProcess6"/>
    <dgm:cxn modelId="{85ED732B-6692-4D09-8887-3BEE2ED73385}" type="presParOf" srcId="{A059F5C3-3D0B-4B83-8DB3-4A8662B76766}" destId="{5D8200F6-FE0E-4909-821F-0DEF46FC815F}" srcOrd="3" destOrd="0" presId="urn:microsoft.com/office/officeart/2005/8/layout/hProcess6"/>
    <dgm:cxn modelId="{CF6D325C-9088-47BB-ABAA-CC9FF65B9A32}" type="presParOf" srcId="{5530E457-8C7F-4CD6-ACC3-C067A47C0D0F}" destId="{5A14B0DB-3228-4C39-83A4-347780ED0DD5}" srcOrd="1" destOrd="0" presId="urn:microsoft.com/office/officeart/2005/8/layout/hProcess6"/>
    <dgm:cxn modelId="{DEFC6F69-0B8B-4083-8E0E-E1B3CBDC1824}" type="presParOf" srcId="{5530E457-8C7F-4CD6-ACC3-C067A47C0D0F}" destId="{6348C23B-9962-433B-8E60-44F61A627864}" srcOrd="2" destOrd="0" presId="urn:microsoft.com/office/officeart/2005/8/layout/hProcess6"/>
    <dgm:cxn modelId="{ED3057A5-50C7-494C-B0BC-B09596362494}" type="presParOf" srcId="{6348C23B-9962-433B-8E60-44F61A627864}" destId="{2E15E64D-30B5-4DC0-B0A2-CCED184175DD}" srcOrd="0" destOrd="0" presId="urn:microsoft.com/office/officeart/2005/8/layout/hProcess6"/>
    <dgm:cxn modelId="{64BED7B8-0560-4DE4-86E5-4AD0DC3CFCC3}" type="presParOf" srcId="{6348C23B-9962-433B-8E60-44F61A627864}" destId="{6B96BA47-4BB6-401A-980F-A8253B9237A8}" srcOrd="1" destOrd="0" presId="urn:microsoft.com/office/officeart/2005/8/layout/hProcess6"/>
    <dgm:cxn modelId="{7A68F881-D513-45F0-9A61-E14FF420166F}" type="presParOf" srcId="{6348C23B-9962-433B-8E60-44F61A627864}" destId="{E1937598-7829-4546-9211-554DDE331E4A}" srcOrd="2" destOrd="0" presId="urn:microsoft.com/office/officeart/2005/8/layout/hProcess6"/>
    <dgm:cxn modelId="{F55A5B9E-0DC2-4BE6-8CAD-9FC0A581F92C}" type="presParOf" srcId="{6348C23B-9962-433B-8E60-44F61A627864}" destId="{E9F95668-0FCD-4B89-A5D7-3567DE864E84}" srcOrd="3" destOrd="0" presId="urn:microsoft.com/office/officeart/2005/8/layout/hProcess6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7D0A0B95-C989-4A4D-908F-51D09AF49A3A}" type="doc">
      <dgm:prSet loTypeId="urn:microsoft.com/office/officeart/2005/8/layout/l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MX"/>
        </a:p>
      </dgm:t>
    </dgm:pt>
    <dgm:pt modelId="{30551069-BC14-4C07-8711-D5A3747A9307}">
      <dgm:prSet phldrT="[Texto]" custT="1"/>
      <dgm:spPr/>
      <dgm:t>
        <a:bodyPr/>
        <a:lstStyle/>
        <a:p>
          <a:r>
            <a:rPr lang="es-MX" sz="2400" dirty="0" smtClean="0"/>
            <a:t>Desde</a:t>
          </a:r>
        </a:p>
        <a:p>
          <a:r>
            <a:rPr lang="es-MX" sz="2400" dirty="0" smtClean="0"/>
            <a:t>1993</a:t>
          </a:r>
          <a:endParaRPr lang="es-MX" sz="2400" dirty="0"/>
        </a:p>
      </dgm:t>
    </dgm:pt>
    <dgm:pt modelId="{6A8F1D35-F06D-4017-BDCD-C9828F144C02}" type="parTrans" cxnId="{02B9A740-6813-4503-8637-B70378ED528C}">
      <dgm:prSet/>
      <dgm:spPr/>
      <dgm:t>
        <a:bodyPr/>
        <a:lstStyle/>
        <a:p>
          <a:endParaRPr lang="es-MX"/>
        </a:p>
      </dgm:t>
    </dgm:pt>
    <dgm:pt modelId="{063A4015-1D32-4B4C-81F1-9B098971C4D8}" type="sibTrans" cxnId="{02B9A740-6813-4503-8637-B70378ED528C}">
      <dgm:prSet/>
      <dgm:spPr/>
      <dgm:t>
        <a:bodyPr/>
        <a:lstStyle/>
        <a:p>
          <a:endParaRPr lang="es-MX"/>
        </a:p>
      </dgm:t>
    </dgm:pt>
    <dgm:pt modelId="{47E807D1-7924-4CB4-BDDF-B068359F10AA}">
      <dgm:prSet phldrT="[Texto]" custT="1"/>
      <dgm:spPr/>
      <dgm:t>
        <a:bodyPr/>
        <a:lstStyle/>
        <a:p>
          <a:r>
            <a:rPr lang="es-MX" sz="2400" dirty="0" smtClean="0"/>
            <a:t>Institutos tecnológicos públicos</a:t>
          </a:r>
          <a:endParaRPr lang="es-MX" sz="2400" dirty="0"/>
        </a:p>
      </dgm:t>
    </dgm:pt>
    <dgm:pt modelId="{17108A8A-1718-47FC-8423-8AA51FB02C3D}" type="parTrans" cxnId="{EB1E87C9-8934-47A6-A558-9BEC9993694A}">
      <dgm:prSet/>
      <dgm:spPr/>
      <dgm:t>
        <a:bodyPr/>
        <a:lstStyle/>
        <a:p>
          <a:endParaRPr lang="es-MX"/>
        </a:p>
      </dgm:t>
    </dgm:pt>
    <dgm:pt modelId="{B0D183D6-913E-4FDD-A554-017B2F32892C}" type="sibTrans" cxnId="{EB1E87C9-8934-47A6-A558-9BEC9993694A}">
      <dgm:prSet/>
      <dgm:spPr/>
      <dgm:t>
        <a:bodyPr/>
        <a:lstStyle/>
        <a:p>
          <a:endParaRPr lang="es-MX"/>
        </a:p>
      </dgm:t>
    </dgm:pt>
    <dgm:pt modelId="{B06FECD2-E717-40B8-AFC3-DB32D32DBF49}">
      <dgm:prSet phldrT="[Texto]" custT="1"/>
      <dgm:spPr/>
      <dgm:t>
        <a:bodyPr/>
        <a:lstStyle/>
        <a:p>
          <a:r>
            <a:rPr lang="es-MX" sz="2400" dirty="0" smtClean="0"/>
            <a:t>2004</a:t>
          </a:r>
          <a:endParaRPr lang="es-MX" sz="2400" dirty="0"/>
        </a:p>
      </dgm:t>
    </dgm:pt>
    <dgm:pt modelId="{D765D5EE-01C2-402D-8C81-AB59A2BC8E7B}" type="parTrans" cxnId="{B12553E0-B9A4-4682-8CA3-38EE7C54090C}">
      <dgm:prSet/>
      <dgm:spPr/>
      <dgm:t>
        <a:bodyPr/>
        <a:lstStyle/>
        <a:p>
          <a:endParaRPr lang="es-MX"/>
        </a:p>
      </dgm:t>
    </dgm:pt>
    <dgm:pt modelId="{8CB0D1BB-3CD1-495A-A21C-E3F3EE17BCDC}" type="sibTrans" cxnId="{B12553E0-B9A4-4682-8CA3-38EE7C54090C}">
      <dgm:prSet/>
      <dgm:spPr/>
      <dgm:t>
        <a:bodyPr/>
        <a:lstStyle/>
        <a:p>
          <a:endParaRPr lang="es-MX"/>
        </a:p>
      </dgm:t>
    </dgm:pt>
    <dgm:pt modelId="{596DAE3D-D1C9-49EB-BE8A-506F6D83928F}">
      <dgm:prSet phldrT="[Texto]" custT="1"/>
      <dgm:spPr/>
      <dgm:t>
        <a:bodyPr/>
        <a:lstStyle/>
        <a:p>
          <a:r>
            <a:rPr lang="es-MX" sz="2400" dirty="0" smtClean="0"/>
            <a:t>Universidades técnicas</a:t>
          </a:r>
          <a:endParaRPr lang="es-MX" sz="2400" dirty="0"/>
        </a:p>
      </dgm:t>
    </dgm:pt>
    <dgm:pt modelId="{3151E0EA-0D3F-4CBC-AD03-05EB40436225}" type="parTrans" cxnId="{04A45080-EFD3-4AD7-8069-98F1D8FDB62A}">
      <dgm:prSet/>
      <dgm:spPr/>
      <dgm:t>
        <a:bodyPr/>
        <a:lstStyle/>
        <a:p>
          <a:endParaRPr lang="es-MX"/>
        </a:p>
      </dgm:t>
    </dgm:pt>
    <dgm:pt modelId="{DDD2FA5F-DC64-49CD-9F76-8551E2A93396}" type="sibTrans" cxnId="{04A45080-EFD3-4AD7-8069-98F1D8FDB62A}">
      <dgm:prSet/>
      <dgm:spPr/>
      <dgm:t>
        <a:bodyPr/>
        <a:lstStyle/>
        <a:p>
          <a:endParaRPr lang="es-MX"/>
        </a:p>
      </dgm:t>
    </dgm:pt>
    <dgm:pt modelId="{8950EAC8-862D-4FAC-ADC9-98C12DD4B3AA}">
      <dgm:prSet phldrT="[Texto]" custT="1"/>
      <dgm:spPr/>
      <dgm:t>
        <a:bodyPr/>
        <a:lstStyle/>
        <a:p>
          <a:r>
            <a:rPr lang="es-MX" sz="2400" dirty="0" smtClean="0"/>
            <a:t>2008</a:t>
          </a:r>
          <a:endParaRPr lang="es-MX" sz="2400" dirty="0"/>
        </a:p>
      </dgm:t>
    </dgm:pt>
    <dgm:pt modelId="{CA08923A-E627-4E62-B334-30D317C979AE}" type="parTrans" cxnId="{6FC86BE2-A46D-410F-9415-7A0B23B1C632}">
      <dgm:prSet/>
      <dgm:spPr/>
      <dgm:t>
        <a:bodyPr/>
        <a:lstStyle/>
        <a:p>
          <a:endParaRPr lang="es-MX"/>
        </a:p>
      </dgm:t>
    </dgm:pt>
    <dgm:pt modelId="{EDD7E524-9C2A-4414-8200-45255B8B43A1}" type="sibTrans" cxnId="{6FC86BE2-A46D-410F-9415-7A0B23B1C632}">
      <dgm:prSet/>
      <dgm:spPr/>
      <dgm:t>
        <a:bodyPr/>
        <a:lstStyle/>
        <a:p>
          <a:endParaRPr lang="es-MX"/>
        </a:p>
      </dgm:t>
    </dgm:pt>
    <dgm:pt modelId="{D7447CAD-A741-4640-AA75-988026695712}">
      <dgm:prSet phldrT="[Texto]" custT="1"/>
      <dgm:spPr/>
      <dgm:t>
        <a:bodyPr/>
        <a:lstStyle/>
        <a:p>
          <a:r>
            <a:rPr lang="es-MX" sz="2400" dirty="0" smtClean="0"/>
            <a:t>Escuelas Normales y Normales particulares</a:t>
          </a:r>
          <a:endParaRPr lang="es-MX" sz="2400" dirty="0"/>
        </a:p>
      </dgm:t>
    </dgm:pt>
    <dgm:pt modelId="{A5ACEEC0-D386-434E-AE27-E60910A2B39C}" type="parTrans" cxnId="{470C307D-D0DC-44A8-9B49-82DB5B1E4564}">
      <dgm:prSet/>
      <dgm:spPr/>
      <dgm:t>
        <a:bodyPr/>
        <a:lstStyle/>
        <a:p>
          <a:endParaRPr lang="es-MX"/>
        </a:p>
      </dgm:t>
    </dgm:pt>
    <dgm:pt modelId="{B3E19418-BEFA-4203-9DF7-5850C8A8DF79}" type="sibTrans" cxnId="{470C307D-D0DC-44A8-9B49-82DB5B1E4564}">
      <dgm:prSet/>
      <dgm:spPr/>
      <dgm:t>
        <a:bodyPr/>
        <a:lstStyle/>
        <a:p>
          <a:endParaRPr lang="es-MX"/>
        </a:p>
      </dgm:t>
    </dgm:pt>
    <dgm:pt modelId="{954F275F-6ABE-4F84-BA11-4353B1560D81}" type="pres">
      <dgm:prSet presAssocID="{7D0A0B95-C989-4A4D-908F-51D09AF49A3A}" presName="Name0" presStyleCnt="0">
        <dgm:presLayoutVars>
          <dgm:chPref val="3"/>
          <dgm:dir/>
          <dgm:animLvl val="lvl"/>
          <dgm:resizeHandles/>
        </dgm:presLayoutVars>
      </dgm:prSet>
      <dgm:spPr/>
      <dgm:t>
        <a:bodyPr/>
        <a:lstStyle/>
        <a:p>
          <a:endParaRPr lang="es-MX"/>
        </a:p>
      </dgm:t>
    </dgm:pt>
    <dgm:pt modelId="{CC208AAE-2FD1-4677-A98A-22815EF927B4}" type="pres">
      <dgm:prSet presAssocID="{30551069-BC14-4C07-8711-D5A3747A9307}" presName="horFlow" presStyleCnt="0"/>
      <dgm:spPr/>
    </dgm:pt>
    <dgm:pt modelId="{5EF2D513-A33F-4FB8-8EA6-A80CFC912A1A}" type="pres">
      <dgm:prSet presAssocID="{30551069-BC14-4C07-8711-D5A3747A9307}" presName="bigChev" presStyleLbl="node1" presStyleIdx="0" presStyleCnt="3" custScaleX="73656" custScaleY="71601"/>
      <dgm:spPr/>
      <dgm:t>
        <a:bodyPr/>
        <a:lstStyle/>
        <a:p>
          <a:endParaRPr lang="es-MX"/>
        </a:p>
      </dgm:t>
    </dgm:pt>
    <dgm:pt modelId="{7A7E6FA3-635E-4E11-98A3-5A91BFD3AD5A}" type="pres">
      <dgm:prSet presAssocID="{17108A8A-1718-47FC-8423-8AA51FB02C3D}" presName="parTrans" presStyleCnt="0"/>
      <dgm:spPr/>
    </dgm:pt>
    <dgm:pt modelId="{4B986763-4E18-4345-A55F-9613EEAD9863}" type="pres">
      <dgm:prSet presAssocID="{47E807D1-7924-4CB4-BDDF-B068359F10AA}" presName="node" presStyleLbl="alignAccFollowNode1" presStyleIdx="0" presStyleCnt="3" custScaleX="209164" custScaleY="77574" custLinFactNeighborX="51022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1F40DCFE-B08F-495C-85A9-BBB6DA651D54}" type="pres">
      <dgm:prSet presAssocID="{30551069-BC14-4C07-8711-D5A3747A9307}" presName="vSp" presStyleCnt="0"/>
      <dgm:spPr/>
    </dgm:pt>
    <dgm:pt modelId="{C985F129-179C-4FF6-82AF-0B4E7CFB5DED}" type="pres">
      <dgm:prSet presAssocID="{B06FECD2-E717-40B8-AFC3-DB32D32DBF49}" presName="horFlow" presStyleCnt="0"/>
      <dgm:spPr/>
    </dgm:pt>
    <dgm:pt modelId="{E1F06D2F-B686-46E6-A95E-E25AC55C493B}" type="pres">
      <dgm:prSet presAssocID="{B06FECD2-E717-40B8-AFC3-DB32D32DBF49}" presName="bigChev" presStyleLbl="node1" presStyleIdx="1" presStyleCnt="3" custScaleX="72606" custScaleY="47726" custLinFactNeighborY="-6232"/>
      <dgm:spPr/>
      <dgm:t>
        <a:bodyPr/>
        <a:lstStyle/>
        <a:p>
          <a:endParaRPr lang="es-MX"/>
        </a:p>
      </dgm:t>
    </dgm:pt>
    <dgm:pt modelId="{A3682407-C4D4-4BF5-9BC8-9806A0BABD8E}" type="pres">
      <dgm:prSet presAssocID="{3151E0EA-0D3F-4CBC-AD03-05EB40436225}" presName="parTrans" presStyleCnt="0"/>
      <dgm:spPr/>
    </dgm:pt>
    <dgm:pt modelId="{CA76470C-A616-4C57-9672-3935AC249DCB}" type="pres">
      <dgm:prSet presAssocID="{596DAE3D-D1C9-49EB-BE8A-506F6D83928F}" presName="node" presStyleLbl="alignAccFollowNode1" presStyleIdx="1" presStyleCnt="3" custScaleX="205982" custScaleY="64298" custLinFactNeighborX="51524" custLinFactNeighborY="-5878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0ECC4D09-CA78-4F22-92A1-36976E3EDF86}" type="pres">
      <dgm:prSet presAssocID="{B06FECD2-E717-40B8-AFC3-DB32D32DBF49}" presName="vSp" presStyleCnt="0"/>
      <dgm:spPr/>
    </dgm:pt>
    <dgm:pt modelId="{727054BD-6A2B-41EB-A3C8-8100AE3CE466}" type="pres">
      <dgm:prSet presAssocID="{8950EAC8-862D-4FAC-ADC9-98C12DD4B3AA}" presName="horFlow" presStyleCnt="0"/>
      <dgm:spPr/>
    </dgm:pt>
    <dgm:pt modelId="{75F3AF24-415A-4490-936A-BA51D6D4AC64}" type="pres">
      <dgm:prSet presAssocID="{8950EAC8-862D-4FAC-ADC9-98C12DD4B3AA}" presName="bigChev" presStyleLbl="node1" presStyleIdx="2" presStyleCnt="3" custScaleX="73085" custScaleY="56771" custLinFactNeighborX="-4854" custLinFactNeighborY="-12972"/>
      <dgm:spPr/>
      <dgm:t>
        <a:bodyPr/>
        <a:lstStyle/>
        <a:p>
          <a:endParaRPr lang="es-MX"/>
        </a:p>
      </dgm:t>
    </dgm:pt>
    <dgm:pt modelId="{41151967-2B02-46B6-AC17-81C0EBC9D405}" type="pres">
      <dgm:prSet presAssocID="{A5ACEEC0-D386-434E-AE27-E60910A2B39C}" presName="parTrans" presStyleCnt="0"/>
      <dgm:spPr/>
    </dgm:pt>
    <dgm:pt modelId="{FF4CFAC9-8001-4116-BD00-01024FD680BF}" type="pres">
      <dgm:prSet presAssocID="{D7447CAD-A741-4640-AA75-988026695712}" presName="node" presStyleLbl="alignAccFollowNode1" presStyleIdx="2" presStyleCnt="3" custScaleX="209852" custScaleY="67679" custLinFactNeighborX="36348" custLinFactNeighborY="-14875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45287EE4-C508-48FB-9DD4-350DFED07BD0}" type="presOf" srcId="{B06FECD2-E717-40B8-AFC3-DB32D32DBF49}" destId="{E1F06D2F-B686-46E6-A95E-E25AC55C493B}" srcOrd="0" destOrd="0" presId="urn:microsoft.com/office/officeart/2005/8/layout/lProcess3"/>
    <dgm:cxn modelId="{E84191BF-0CCA-47F7-BDF0-61F8A4DF6B56}" type="presOf" srcId="{7D0A0B95-C989-4A4D-908F-51D09AF49A3A}" destId="{954F275F-6ABE-4F84-BA11-4353B1560D81}" srcOrd="0" destOrd="0" presId="urn:microsoft.com/office/officeart/2005/8/layout/lProcess3"/>
    <dgm:cxn modelId="{F9CF6AB8-B300-452B-81BB-26F3381CF73B}" type="presOf" srcId="{30551069-BC14-4C07-8711-D5A3747A9307}" destId="{5EF2D513-A33F-4FB8-8EA6-A80CFC912A1A}" srcOrd="0" destOrd="0" presId="urn:microsoft.com/office/officeart/2005/8/layout/lProcess3"/>
    <dgm:cxn modelId="{02B9A740-6813-4503-8637-B70378ED528C}" srcId="{7D0A0B95-C989-4A4D-908F-51D09AF49A3A}" destId="{30551069-BC14-4C07-8711-D5A3747A9307}" srcOrd="0" destOrd="0" parTransId="{6A8F1D35-F06D-4017-BDCD-C9828F144C02}" sibTransId="{063A4015-1D32-4B4C-81F1-9B098971C4D8}"/>
    <dgm:cxn modelId="{6FC86BE2-A46D-410F-9415-7A0B23B1C632}" srcId="{7D0A0B95-C989-4A4D-908F-51D09AF49A3A}" destId="{8950EAC8-862D-4FAC-ADC9-98C12DD4B3AA}" srcOrd="2" destOrd="0" parTransId="{CA08923A-E627-4E62-B334-30D317C979AE}" sibTransId="{EDD7E524-9C2A-4414-8200-45255B8B43A1}"/>
    <dgm:cxn modelId="{8E2F0D97-176B-4311-B259-C4F7AF9D90AF}" type="presOf" srcId="{47E807D1-7924-4CB4-BDDF-B068359F10AA}" destId="{4B986763-4E18-4345-A55F-9613EEAD9863}" srcOrd="0" destOrd="0" presId="urn:microsoft.com/office/officeart/2005/8/layout/lProcess3"/>
    <dgm:cxn modelId="{67F840A9-0ABF-4725-98D7-D5CFFF851B1C}" type="presOf" srcId="{D7447CAD-A741-4640-AA75-988026695712}" destId="{FF4CFAC9-8001-4116-BD00-01024FD680BF}" srcOrd="0" destOrd="0" presId="urn:microsoft.com/office/officeart/2005/8/layout/lProcess3"/>
    <dgm:cxn modelId="{2C820A70-24D6-4A9B-A51E-C1C3C447C3A1}" type="presOf" srcId="{596DAE3D-D1C9-49EB-BE8A-506F6D83928F}" destId="{CA76470C-A616-4C57-9672-3935AC249DCB}" srcOrd="0" destOrd="0" presId="urn:microsoft.com/office/officeart/2005/8/layout/lProcess3"/>
    <dgm:cxn modelId="{470C307D-D0DC-44A8-9B49-82DB5B1E4564}" srcId="{8950EAC8-862D-4FAC-ADC9-98C12DD4B3AA}" destId="{D7447CAD-A741-4640-AA75-988026695712}" srcOrd="0" destOrd="0" parTransId="{A5ACEEC0-D386-434E-AE27-E60910A2B39C}" sibTransId="{B3E19418-BEFA-4203-9DF7-5850C8A8DF79}"/>
    <dgm:cxn modelId="{DEBFA03B-6B70-4CD1-975B-933A70011BBC}" type="presOf" srcId="{8950EAC8-862D-4FAC-ADC9-98C12DD4B3AA}" destId="{75F3AF24-415A-4490-936A-BA51D6D4AC64}" srcOrd="0" destOrd="0" presId="urn:microsoft.com/office/officeart/2005/8/layout/lProcess3"/>
    <dgm:cxn modelId="{B12553E0-B9A4-4682-8CA3-38EE7C54090C}" srcId="{7D0A0B95-C989-4A4D-908F-51D09AF49A3A}" destId="{B06FECD2-E717-40B8-AFC3-DB32D32DBF49}" srcOrd="1" destOrd="0" parTransId="{D765D5EE-01C2-402D-8C81-AB59A2BC8E7B}" sibTransId="{8CB0D1BB-3CD1-495A-A21C-E3F3EE17BCDC}"/>
    <dgm:cxn modelId="{04A45080-EFD3-4AD7-8069-98F1D8FDB62A}" srcId="{B06FECD2-E717-40B8-AFC3-DB32D32DBF49}" destId="{596DAE3D-D1C9-49EB-BE8A-506F6D83928F}" srcOrd="0" destOrd="0" parTransId="{3151E0EA-0D3F-4CBC-AD03-05EB40436225}" sibTransId="{DDD2FA5F-DC64-49CD-9F76-8551E2A93396}"/>
    <dgm:cxn modelId="{EB1E87C9-8934-47A6-A558-9BEC9993694A}" srcId="{30551069-BC14-4C07-8711-D5A3747A9307}" destId="{47E807D1-7924-4CB4-BDDF-B068359F10AA}" srcOrd="0" destOrd="0" parTransId="{17108A8A-1718-47FC-8423-8AA51FB02C3D}" sibTransId="{B0D183D6-913E-4FDD-A554-017B2F32892C}"/>
    <dgm:cxn modelId="{8E38FA03-DAB8-43A9-A786-A6DDCA72920E}" type="presParOf" srcId="{954F275F-6ABE-4F84-BA11-4353B1560D81}" destId="{CC208AAE-2FD1-4677-A98A-22815EF927B4}" srcOrd="0" destOrd="0" presId="urn:microsoft.com/office/officeart/2005/8/layout/lProcess3"/>
    <dgm:cxn modelId="{D76B80A3-2DBD-481C-A92B-072C829954C3}" type="presParOf" srcId="{CC208AAE-2FD1-4677-A98A-22815EF927B4}" destId="{5EF2D513-A33F-4FB8-8EA6-A80CFC912A1A}" srcOrd="0" destOrd="0" presId="urn:microsoft.com/office/officeart/2005/8/layout/lProcess3"/>
    <dgm:cxn modelId="{D0288591-0066-4905-9CBF-80AD2FE17CC8}" type="presParOf" srcId="{CC208AAE-2FD1-4677-A98A-22815EF927B4}" destId="{7A7E6FA3-635E-4E11-98A3-5A91BFD3AD5A}" srcOrd="1" destOrd="0" presId="urn:microsoft.com/office/officeart/2005/8/layout/lProcess3"/>
    <dgm:cxn modelId="{9AD55F31-70E3-40D6-B628-7E491162C822}" type="presParOf" srcId="{CC208AAE-2FD1-4677-A98A-22815EF927B4}" destId="{4B986763-4E18-4345-A55F-9613EEAD9863}" srcOrd="2" destOrd="0" presId="urn:microsoft.com/office/officeart/2005/8/layout/lProcess3"/>
    <dgm:cxn modelId="{7D7806E7-D3E1-46D6-AC94-4BC84B7AB220}" type="presParOf" srcId="{954F275F-6ABE-4F84-BA11-4353B1560D81}" destId="{1F40DCFE-B08F-495C-85A9-BBB6DA651D54}" srcOrd="1" destOrd="0" presId="urn:microsoft.com/office/officeart/2005/8/layout/lProcess3"/>
    <dgm:cxn modelId="{D8EC36F7-3E70-44F2-87AB-39213F176EE0}" type="presParOf" srcId="{954F275F-6ABE-4F84-BA11-4353B1560D81}" destId="{C985F129-179C-4FF6-82AF-0B4E7CFB5DED}" srcOrd="2" destOrd="0" presId="urn:microsoft.com/office/officeart/2005/8/layout/lProcess3"/>
    <dgm:cxn modelId="{2CBEC645-1C61-4613-AA50-607AC21CA776}" type="presParOf" srcId="{C985F129-179C-4FF6-82AF-0B4E7CFB5DED}" destId="{E1F06D2F-B686-46E6-A95E-E25AC55C493B}" srcOrd="0" destOrd="0" presId="urn:microsoft.com/office/officeart/2005/8/layout/lProcess3"/>
    <dgm:cxn modelId="{5C9BCC45-957B-4AAC-B706-2E38C8825DA6}" type="presParOf" srcId="{C985F129-179C-4FF6-82AF-0B4E7CFB5DED}" destId="{A3682407-C4D4-4BF5-9BC8-9806A0BABD8E}" srcOrd="1" destOrd="0" presId="urn:microsoft.com/office/officeart/2005/8/layout/lProcess3"/>
    <dgm:cxn modelId="{4ABEA5D9-BAAC-44E4-BB79-7037DB23A341}" type="presParOf" srcId="{C985F129-179C-4FF6-82AF-0B4E7CFB5DED}" destId="{CA76470C-A616-4C57-9672-3935AC249DCB}" srcOrd="2" destOrd="0" presId="urn:microsoft.com/office/officeart/2005/8/layout/lProcess3"/>
    <dgm:cxn modelId="{2FD52FC1-B053-4FA7-96E8-4543BF1264A8}" type="presParOf" srcId="{954F275F-6ABE-4F84-BA11-4353B1560D81}" destId="{0ECC4D09-CA78-4F22-92A1-36976E3EDF86}" srcOrd="3" destOrd="0" presId="urn:microsoft.com/office/officeart/2005/8/layout/lProcess3"/>
    <dgm:cxn modelId="{716300BE-9EFB-45D3-BB65-434F3D816CD8}" type="presParOf" srcId="{954F275F-6ABE-4F84-BA11-4353B1560D81}" destId="{727054BD-6A2B-41EB-A3C8-8100AE3CE466}" srcOrd="4" destOrd="0" presId="urn:microsoft.com/office/officeart/2005/8/layout/lProcess3"/>
    <dgm:cxn modelId="{C9EB5DF3-2146-460A-95B8-C3C20AB5A540}" type="presParOf" srcId="{727054BD-6A2B-41EB-A3C8-8100AE3CE466}" destId="{75F3AF24-415A-4490-936A-BA51D6D4AC64}" srcOrd="0" destOrd="0" presId="urn:microsoft.com/office/officeart/2005/8/layout/lProcess3"/>
    <dgm:cxn modelId="{4B592ED5-E877-4163-B307-7CC7DCE38861}" type="presParOf" srcId="{727054BD-6A2B-41EB-A3C8-8100AE3CE466}" destId="{41151967-2B02-46B6-AC17-81C0EBC9D405}" srcOrd="1" destOrd="0" presId="urn:microsoft.com/office/officeart/2005/8/layout/lProcess3"/>
    <dgm:cxn modelId="{03E6551F-8DF9-4311-A311-B005C0E5B497}" type="presParOf" srcId="{727054BD-6A2B-41EB-A3C8-8100AE3CE466}" destId="{FF4CFAC9-8001-4116-BD00-01024FD680BF}" srcOrd="2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9CC98F53-76EA-47BB-816B-0E446B227E1C}" type="doc">
      <dgm:prSet loTypeId="urn:microsoft.com/office/officeart/2005/8/layout/chevron1" loCatId="process" qsTypeId="urn:microsoft.com/office/officeart/2005/8/quickstyle/simple1" qsCatId="simple" csTypeId="urn:microsoft.com/office/officeart/2005/8/colors/colorful1" csCatId="colorful" phldr="1"/>
      <dgm:spPr/>
    </dgm:pt>
    <dgm:pt modelId="{E0AF01C1-3F30-4DD5-843D-8EB7BC76A373}">
      <dgm:prSet phldrT="[Texto]" custT="1"/>
      <dgm:spPr/>
      <dgm:t>
        <a:bodyPr/>
        <a:lstStyle/>
        <a:p>
          <a:r>
            <a:rPr lang="es-MX" sz="2300" dirty="0" smtClean="0">
              <a:solidFill>
                <a:schemeClr val="tx2">
                  <a:lumMod val="10000"/>
                </a:schemeClr>
              </a:solidFill>
            </a:rPr>
            <a:t>2012</a:t>
          </a:r>
          <a:endParaRPr lang="es-MX" sz="2300" dirty="0">
            <a:solidFill>
              <a:schemeClr val="tx2">
                <a:lumMod val="10000"/>
              </a:schemeClr>
            </a:solidFill>
          </a:endParaRPr>
        </a:p>
      </dgm:t>
    </dgm:pt>
    <dgm:pt modelId="{77063E8B-BBC5-4315-A148-FEB9A31C18ED}" type="parTrans" cxnId="{9A094FD5-1A54-4BB5-8C27-350702C2C58B}">
      <dgm:prSet/>
      <dgm:spPr/>
      <dgm:t>
        <a:bodyPr/>
        <a:lstStyle/>
        <a:p>
          <a:endParaRPr lang="es-MX" sz="2300">
            <a:solidFill>
              <a:schemeClr val="tx2">
                <a:lumMod val="10000"/>
              </a:schemeClr>
            </a:solidFill>
          </a:endParaRPr>
        </a:p>
      </dgm:t>
    </dgm:pt>
    <dgm:pt modelId="{28B64F3E-9780-4D0D-9B22-EEF049A5768B}" type="sibTrans" cxnId="{9A094FD5-1A54-4BB5-8C27-350702C2C58B}">
      <dgm:prSet/>
      <dgm:spPr/>
      <dgm:t>
        <a:bodyPr/>
        <a:lstStyle/>
        <a:p>
          <a:endParaRPr lang="es-MX" sz="2300">
            <a:solidFill>
              <a:schemeClr val="tx2">
                <a:lumMod val="10000"/>
              </a:schemeClr>
            </a:solidFill>
          </a:endParaRPr>
        </a:p>
      </dgm:t>
    </dgm:pt>
    <dgm:pt modelId="{05E62555-4983-436C-B068-9D60492C5B9F}">
      <dgm:prSet phldrT="[Texto]" custT="1"/>
      <dgm:spPr/>
      <dgm:t>
        <a:bodyPr/>
        <a:lstStyle/>
        <a:p>
          <a:r>
            <a:rPr lang="es-MX" sz="2300" b="1" dirty="0" smtClean="0">
              <a:solidFill>
                <a:schemeClr val="tx2">
                  <a:lumMod val="10000"/>
                </a:schemeClr>
              </a:solidFill>
            </a:rPr>
            <a:t>27 </a:t>
          </a:r>
          <a:r>
            <a:rPr lang="es-MX" sz="2300" dirty="0" smtClean="0">
              <a:solidFill>
                <a:schemeClr val="tx2">
                  <a:lumMod val="10000"/>
                </a:schemeClr>
              </a:solidFill>
            </a:rPr>
            <a:t>organismos certificados </a:t>
          </a:r>
          <a:endParaRPr lang="es-MX" sz="2300" dirty="0">
            <a:solidFill>
              <a:schemeClr val="tx2">
                <a:lumMod val="10000"/>
              </a:schemeClr>
            </a:solidFill>
          </a:endParaRPr>
        </a:p>
      </dgm:t>
    </dgm:pt>
    <dgm:pt modelId="{98C94781-C206-4D3C-98F0-2906C2BC2C43}" type="parTrans" cxnId="{CEA2C843-02EF-450F-A6F9-CF6468028A94}">
      <dgm:prSet/>
      <dgm:spPr/>
      <dgm:t>
        <a:bodyPr/>
        <a:lstStyle/>
        <a:p>
          <a:endParaRPr lang="es-MX" sz="2300">
            <a:solidFill>
              <a:schemeClr val="tx2">
                <a:lumMod val="10000"/>
              </a:schemeClr>
            </a:solidFill>
          </a:endParaRPr>
        </a:p>
      </dgm:t>
    </dgm:pt>
    <dgm:pt modelId="{D2885EE7-7E0A-455D-A767-D258A030AEE5}" type="sibTrans" cxnId="{CEA2C843-02EF-450F-A6F9-CF6468028A94}">
      <dgm:prSet/>
      <dgm:spPr/>
      <dgm:t>
        <a:bodyPr/>
        <a:lstStyle/>
        <a:p>
          <a:endParaRPr lang="es-MX" sz="2300">
            <a:solidFill>
              <a:schemeClr val="tx2">
                <a:lumMod val="10000"/>
              </a:schemeClr>
            </a:solidFill>
          </a:endParaRPr>
        </a:p>
      </dgm:t>
    </dgm:pt>
    <dgm:pt modelId="{F7C343F2-2FFE-4DF2-A5D6-3797F5B50E36}">
      <dgm:prSet phldrT="[Texto]" custT="1"/>
      <dgm:spPr/>
      <dgm:t>
        <a:bodyPr/>
        <a:lstStyle/>
        <a:p>
          <a:r>
            <a:rPr lang="es-MX" sz="2200" dirty="0" smtClean="0">
              <a:solidFill>
                <a:schemeClr val="tx2">
                  <a:lumMod val="10000"/>
                </a:schemeClr>
              </a:solidFill>
            </a:rPr>
            <a:t> acreditaron </a:t>
          </a:r>
          <a:r>
            <a:rPr lang="es-MX" sz="2200" b="1" dirty="0" smtClean="0">
              <a:solidFill>
                <a:schemeClr val="tx2">
                  <a:lumMod val="10000"/>
                </a:schemeClr>
              </a:solidFill>
            </a:rPr>
            <a:t>2396 </a:t>
          </a:r>
          <a:r>
            <a:rPr lang="es-MX" sz="2200" dirty="0" smtClean="0">
              <a:solidFill>
                <a:schemeClr val="tx2">
                  <a:lumMod val="10000"/>
                </a:schemeClr>
              </a:solidFill>
            </a:rPr>
            <a:t>programas</a:t>
          </a:r>
          <a:endParaRPr lang="es-MX" sz="2200" dirty="0">
            <a:solidFill>
              <a:schemeClr val="tx2">
                <a:lumMod val="10000"/>
              </a:schemeClr>
            </a:solidFill>
          </a:endParaRPr>
        </a:p>
      </dgm:t>
    </dgm:pt>
    <dgm:pt modelId="{5E28368B-73F0-49CF-B63E-284C3D9A21C3}" type="parTrans" cxnId="{7EA9D50D-392C-46BB-817B-012E7625314B}">
      <dgm:prSet/>
      <dgm:spPr/>
      <dgm:t>
        <a:bodyPr/>
        <a:lstStyle/>
        <a:p>
          <a:endParaRPr lang="es-MX" sz="2300">
            <a:solidFill>
              <a:schemeClr val="tx2">
                <a:lumMod val="10000"/>
              </a:schemeClr>
            </a:solidFill>
          </a:endParaRPr>
        </a:p>
      </dgm:t>
    </dgm:pt>
    <dgm:pt modelId="{5F06D30E-9458-498F-91B6-33E905E0CF31}" type="sibTrans" cxnId="{7EA9D50D-392C-46BB-817B-012E7625314B}">
      <dgm:prSet/>
      <dgm:spPr/>
      <dgm:t>
        <a:bodyPr/>
        <a:lstStyle/>
        <a:p>
          <a:endParaRPr lang="es-MX" sz="2300">
            <a:solidFill>
              <a:schemeClr val="tx2">
                <a:lumMod val="10000"/>
              </a:schemeClr>
            </a:solidFill>
          </a:endParaRPr>
        </a:p>
      </dgm:t>
    </dgm:pt>
    <dgm:pt modelId="{1C06AA47-1898-4F63-AEC5-298D18B1876E}" type="pres">
      <dgm:prSet presAssocID="{9CC98F53-76EA-47BB-816B-0E446B227E1C}" presName="Name0" presStyleCnt="0">
        <dgm:presLayoutVars>
          <dgm:dir/>
          <dgm:animLvl val="lvl"/>
          <dgm:resizeHandles val="exact"/>
        </dgm:presLayoutVars>
      </dgm:prSet>
      <dgm:spPr/>
    </dgm:pt>
    <dgm:pt modelId="{B0480C5F-41E0-4F44-8815-DA05A6210922}" type="pres">
      <dgm:prSet presAssocID="{E0AF01C1-3F30-4DD5-843D-8EB7BC76A373}" presName="parTxOnly" presStyleLbl="node1" presStyleIdx="0" presStyleCnt="3" custScaleX="7771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9FFF4A10-9B23-4321-B5E6-D67355D8D0AB}" type="pres">
      <dgm:prSet presAssocID="{28B64F3E-9780-4D0D-9B22-EEF049A5768B}" presName="parTxOnlySpace" presStyleCnt="0"/>
      <dgm:spPr/>
    </dgm:pt>
    <dgm:pt modelId="{79750E0E-0F3D-45A5-83E5-3E2B4F60C0D4}" type="pres">
      <dgm:prSet presAssocID="{05E62555-4983-436C-B068-9D60492C5B9F}" presName="parTxOnly" presStyleLbl="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03490C83-F860-4015-AA73-7B25D4B3C868}" type="pres">
      <dgm:prSet presAssocID="{D2885EE7-7E0A-455D-A767-D258A030AEE5}" presName="parTxOnlySpace" presStyleCnt="0"/>
      <dgm:spPr/>
    </dgm:pt>
    <dgm:pt modelId="{C061F71D-5E7C-4F6A-A5FA-4121344392C1}" type="pres">
      <dgm:prSet presAssocID="{F7C343F2-2FFE-4DF2-A5D6-3797F5B50E36}" presName="parTxOnly" presStyleLbl="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CEA2C843-02EF-450F-A6F9-CF6468028A94}" srcId="{9CC98F53-76EA-47BB-816B-0E446B227E1C}" destId="{05E62555-4983-436C-B068-9D60492C5B9F}" srcOrd="1" destOrd="0" parTransId="{98C94781-C206-4D3C-98F0-2906C2BC2C43}" sibTransId="{D2885EE7-7E0A-455D-A767-D258A030AEE5}"/>
    <dgm:cxn modelId="{8D7FC9B5-5E66-42EA-9566-909E94920B79}" type="presOf" srcId="{9CC98F53-76EA-47BB-816B-0E446B227E1C}" destId="{1C06AA47-1898-4F63-AEC5-298D18B1876E}" srcOrd="0" destOrd="0" presId="urn:microsoft.com/office/officeart/2005/8/layout/chevron1"/>
    <dgm:cxn modelId="{7EA9D50D-392C-46BB-817B-012E7625314B}" srcId="{9CC98F53-76EA-47BB-816B-0E446B227E1C}" destId="{F7C343F2-2FFE-4DF2-A5D6-3797F5B50E36}" srcOrd="2" destOrd="0" parTransId="{5E28368B-73F0-49CF-B63E-284C3D9A21C3}" sibTransId="{5F06D30E-9458-498F-91B6-33E905E0CF31}"/>
    <dgm:cxn modelId="{CB491391-2860-4CC3-A80D-C2C0329F437C}" type="presOf" srcId="{F7C343F2-2FFE-4DF2-A5D6-3797F5B50E36}" destId="{C061F71D-5E7C-4F6A-A5FA-4121344392C1}" srcOrd="0" destOrd="0" presId="urn:microsoft.com/office/officeart/2005/8/layout/chevron1"/>
    <dgm:cxn modelId="{F723C0FD-730F-4A63-9BF1-8321BC2F24F8}" type="presOf" srcId="{05E62555-4983-436C-B068-9D60492C5B9F}" destId="{79750E0E-0F3D-45A5-83E5-3E2B4F60C0D4}" srcOrd="0" destOrd="0" presId="urn:microsoft.com/office/officeart/2005/8/layout/chevron1"/>
    <dgm:cxn modelId="{DCE32A78-9E77-434C-9507-DA78A6FA4547}" type="presOf" srcId="{E0AF01C1-3F30-4DD5-843D-8EB7BC76A373}" destId="{B0480C5F-41E0-4F44-8815-DA05A6210922}" srcOrd="0" destOrd="0" presId="urn:microsoft.com/office/officeart/2005/8/layout/chevron1"/>
    <dgm:cxn modelId="{9A094FD5-1A54-4BB5-8C27-350702C2C58B}" srcId="{9CC98F53-76EA-47BB-816B-0E446B227E1C}" destId="{E0AF01C1-3F30-4DD5-843D-8EB7BC76A373}" srcOrd="0" destOrd="0" parTransId="{77063E8B-BBC5-4315-A148-FEB9A31C18ED}" sibTransId="{28B64F3E-9780-4D0D-9B22-EEF049A5768B}"/>
    <dgm:cxn modelId="{4ADEA9D3-216E-416E-9286-CC291224F1E6}" type="presParOf" srcId="{1C06AA47-1898-4F63-AEC5-298D18B1876E}" destId="{B0480C5F-41E0-4F44-8815-DA05A6210922}" srcOrd="0" destOrd="0" presId="urn:microsoft.com/office/officeart/2005/8/layout/chevron1"/>
    <dgm:cxn modelId="{1F5CEBA6-D8DA-4958-82D7-19249D0B765A}" type="presParOf" srcId="{1C06AA47-1898-4F63-AEC5-298D18B1876E}" destId="{9FFF4A10-9B23-4321-B5E6-D67355D8D0AB}" srcOrd="1" destOrd="0" presId="urn:microsoft.com/office/officeart/2005/8/layout/chevron1"/>
    <dgm:cxn modelId="{16429CA3-E2A6-4C0C-9740-744F938B5917}" type="presParOf" srcId="{1C06AA47-1898-4F63-AEC5-298D18B1876E}" destId="{79750E0E-0F3D-45A5-83E5-3E2B4F60C0D4}" srcOrd="2" destOrd="0" presId="urn:microsoft.com/office/officeart/2005/8/layout/chevron1"/>
    <dgm:cxn modelId="{522F61A9-8E69-48B5-9E39-2474BB01826D}" type="presParOf" srcId="{1C06AA47-1898-4F63-AEC5-298D18B1876E}" destId="{03490C83-F860-4015-AA73-7B25D4B3C868}" srcOrd="3" destOrd="0" presId="urn:microsoft.com/office/officeart/2005/8/layout/chevron1"/>
    <dgm:cxn modelId="{F59A77C3-E420-4794-AB67-8E061075DE8D}" type="presParOf" srcId="{1C06AA47-1898-4F63-AEC5-298D18B1876E}" destId="{C061F71D-5E7C-4F6A-A5FA-4121344392C1}" srcOrd="4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C2026B61-CDB6-4388-B9DA-A97AE52953D2}" type="doc">
      <dgm:prSet loTypeId="urn:microsoft.com/office/officeart/2005/8/layout/hProcess10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MX"/>
        </a:p>
      </dgm:t>
    </dgm:pt>
    <dgm:pt modelId="{8487F0F8-9C25-4F97-BE7D-83BF51E5E7B2}">
      <dgm:prSet phldrT="[Texto]"/>
      <dgm:spPr/>
      <dgm:t>
        <a:bodyPr/>
        <a:lstStyle/>
        <a:p>
          <a:r>
            <a:rPr kumimoji="0" lang="es-MX" b="0" i="0" u="none" strike="noStrike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rPr>
            <a:t>1994:  Diseña y aplica</a:t>
          </a:r>
        </a:p>
        <a:p>
          <a:r>
            <a:rPr kumimoji="0" lang="es-MX" b="0" i="0" u="none" strike="noStrike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rPr>
            <a:t>133 Pruebas y cuestionarios</a:t>
          </a:r>
          <a:endParaRPr lang="es-MX" dirty="0"/>
        </a:p>
      </dgm:t>
    </dgm:pt>
    <dgm:pt modelId="{210FB6FD-42DE-45C8-B3EB-97CA1ADFADCC}" type="parTrans" cxnId="{26902F30-CA14-47E8-BD24-8A33764F357F}">
      <dgm:prSet/>
      <dgm:spPr/>
      <dgm:t>
        <a:bodyPr/>
        <a:lstStyle/>
        <a:p>
          <a:endParaRPr lang="es-MX"/>
        </a:p>
      </dgm:t>
    </dgm:pt>
    <dgm:pt modelId="{1D1B64D5-DF3B-4B00-8D55-B369683D7101}" type="sibTrans" cxnId="{26902F30-CA14-47E8-BD24-8A33764F357F}">
      <dgm:prSet/>
      <dgm:spPr/>
      <dgm:t>
        <a:bodyPr/>
        <a:lstStyle/>
        <a:p>
          <a:endParaRPr lang="es-MX"/>
        </a:p>
      </dgm:t>
    </dgm:pt>
    <dgm:pt modelId="{C63650E2-40D2-42A6-92E0-A9DBE07038A7}" type="pres">
      <dgm:prSet presAssocID="{C2026B61-CDB6-4388-B9DA-A97AE52953D2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MX"/>
        </a:p>
      </dgm:t>
    </dgm:pt>
    <dgm:pt modelId="{73DDB0BC-74E3-4CFB-8BDB-142A2D2EE564}" type="pres">
      <dgm:prSet presAssocID="{8487F0F8-9C25-4F97-BE7D-83BF51E5E7B2}" presName="composite" presStyleCnt="0"/>
      <dgm:spPr/>
    </dgm:pt>
    <dgm:pt modelId="{8B3E6F60-AE9A-4997-8A60-91ABF7A5E773}" type="pres">
      <dgm:prSet presAssocID="{8487F0F8-9C25-4F97-BE7D-83BF51E5E7B2}" presName="imagSh" presStyleLbl="bgImgPlace1" presStyleIdx="0" presStyleCnt="1" custScaleX="76041" custScaleY="70462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88EC108D-BC3D-4CA5-8ABA-00D716E10935}" type="pres">
      <dgm:prSet presAssocID="{8487F0F8-9C25-4F97-BE7D-83BF51E5E7B2}" presName="txNode" presStyleLbl="node1" presStyleIdx="0" presStyleCnt="1" custScaleX="76554" custScaleY="57488" custLinFactNeighborX="1523" custLinFactNeighborY="25581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26902F30-CA14-47E8-BD24-8A33764F357F}" srcId="{C2026B61-CDB6-4388-B9DA-A97AE52953D2}" destId="{8487F0F8-9C25-4F97-BE7D-83BF51E5E7B2}" srcOrd="0" destOrd="0" parTransId="{210FB6FD-42DE-45C8-B3EB-97CA1ADFADCC}" sibTransId="{1D1B64D5-DF3B-4B00-8D55-B369683D7101}"/>
    <dgm:cxn modelId="{77487DB8-2DE9-4DA8-8A84-9B99881EE81D}" type="presOf" srcId="{8487F0F8-9C25-4F97-BE7D-83BF51E5E7B2}" destId="{88EC108D-BC3D-4CA5-8ABA-00D716E10935}" srcOrd="0" destOrd="0" presId="urn:microsoft.com/office/officeart/2005/8/layout/hProcess10"/>
    <dgm:cxn modelId="{D79ACEC5-7E03-4F08-93FE-5CD896C4B42A}" type="presOf" srcId="{C2026B61-CDB6-4388-B9DA-A97AE52953D2}" destId="{C63650E2-40D2-42A6-92E0-A9DBE07038A7}" srcOrd="0" destOrd="0" presId="urn:microsoft.com/office/officeart/2005/8/layout/hProcess10"/>
    <dgm:cxn modelId="{8ECDCA98-5487-47DD-9834-2A1D73E84B64}" type="presParOf" srcId="{C63650E2-40D2-42A6-92E0-A9DBE07038A7}" destId="{73DDB0BC-74E3-4CFB-8BDB-142A2D2EE564}" srcOrd="0" destOrd="0" presId="urn:microsoft.com/office/officeart/2005/8/layout/hProcess10"/>
    <dgm:cxn modelId="{BE64A3E5-2E56-48D1-941D-1B09AF9BA0FD}" type="presParOf" srcId="{73DDB0BC-74E3-4CFB-8BDB-142A2D2EE564}" destId="{8B3E6F60-AE9A-4997-8A60-91ABF7A5E773}" srcOrd="0" destOrd="0" presId="urn:microsoft.com/office/officeart/2005/8/layout/hProcess10"/>
    <dgm:cxn modelId="{995043E4-F313-485D-A65D-50EC3DE5ABF2}" type="presParOf" srcId="{73DDB0BC-74E3-4CFB-8BDB-142A2D2EE564}" destId="{88EC108D-BC3D-4CA5-8ABA-00D716E10935}" srcOrd="1" destOrd="0" presId="urn:microsoft.com/office/officeart/2005/8/layout/hProcess10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99B85526-9AAA-4FC1-AC4E-857B29A60BF4}" type="doc">
      <dgm:prSet loTypeId="urn:microsoft.com/office/officeart/2005/8/layout/lProcess3" loCatId="process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s-MX"/>
        </a:p>
      </dgm:t>
    </dgm:pt>
    <dgm:pt modelId="{94D08E05-2461-4B9F-946D-72229553D13D}">
      <dgm:prSet phldrT="[Texto]"/>
      <dgm:spPr/>
      <dgm:t>
        <a:bodyPr/>
        <a:lstStyle/>
        <a:p>
          <a:r>
            <a:rPr lang="es-MX" b="1" smtClean="0">
              <a:solidFill>
                <a:schemeClr val="tx2">
                  <a:lumMod val="10000"/>
                </a:schemeClr>
              </a:solidFill>
            </a:rPr>
            <a:t>En 2007 </a:t>
          </a:r>
          <a:endParaRPr lang="es-MX" dirty="0">
            <a:solidFill>
              <a:schemeClr val="tx2">
                <a:lumMod val="10000"/>
              </a:schemeClr>
            </a:solidFill>
          </a:endParaRPr>
        </a:p>
      </dgm:t>
    </dgm:pt>
    <dgm:pt modelId="{E8180A40-C52A-48F5-AAB4-5BFA454B0D7D}" type="parTrans" cxnId="{4082F93A-4288-459B-994A-38CFA9FECA11}">
      <dgm:prSet/>
      <dgm:spPr/>
      <dgm:t>
        <a:bodyPr/>
        <a:lstStyle/>
        <a:p>
          <a:endParaRPr lang="es-MX">
            <a:solidFill>
              <a:schemeClr val="tx2">
                <a:lumMod val="10000"/>
              </a:schemeClr>
            </a:solidFill>
          </a:endParaRPr>
        </a:p>
      </dgm:t>
    </dgm:pt>
    <dgm:pt modelId="{8F59F18C-76BC-4123-AC9A-5D57BD9A08AF}" type="sibTrans" cxnId="{4082F93A-4288-459B-994A-38CFA9FECA11}">
      <dgm:prSet/>
      <dgm:spPr/>
      <dgm:t>
        <a:bodyPr/>
        <a:lstStyle/>
        <a:p>
          <a:endParaRPr lang="es-MX">
            <a:solidFill>
              <a:schemeClr val="tx2">
                <a:lumMod val="10000"/>
              </a:schemeClr>
            </a:solidFill>
          </a:endParaRPr>
        </a:p>
      </dgm:t>
    </dgm:pt>
    <dgm:pt modelId="{866F5305-A27C-4567-BC06-798110A9AAEB}">
      <dgm:prSet phldrT="[Texto]" custT="1"/>
      <dgm:spPr>
        <a:solidFill>
          <a:schemeClr val="accent1">
            <a:alpha val="90000"/>
          </a:schemeClr>
        </a:solidFill>
      </dgm:spPr>
      <dgm:t>
        <a:bodyPr/>
        <a:lstStyle/>
        <a:p>
          <a:pPr algn="l"/>
          <a:r>
            <a:rPr lang="es-MX" sz="2500" b="0" dirty="0" err="1" smtClean="0">
              <a:solidFill>
                <a:schemeClr val="tx2">
                  <a:lumMod val="10000"/>
                </a:schemeClr>
              </a:solidFill>
            </a:rPr>
            <a:t>Promep</a:t>
          </a:r>
          <a:r>
            <a:rPr lang="es-MX" sz="2500" b="0" dirty="0" smtClean="0">
              <a:solidFill>
                <a:schemeClr val="tx2">
                  <a:lumMod val="10000"/>
                </a:schemeClr>
              </a:solidFill>
            </a:rPr>
            <a:t>  operó en </a:t>
          </a:r>
          <a:r>
            <a:rPr lang="es-MX" sz="3200" b="0" dirty="0" smtClean="0">
              <a:solidFill>
                <a:schemeClr val="tx2">
                  <a:lumMod val="10000"/>
                </a:schemeClr>
              </a:solidFill>
            </a:rPr>
            <a:t>129</a:t>
          </a:r>
          <a:r>
            <a:rPr lang="es-MX" sz="2500" b="0" dirty="0" smtClean="0">
              <a:solidFill>
                <a:schemeClr val="tx2">
                  <a:lumMod val="10000"/>
                </a:schemeClr>
              </a:solidFill>
            </a:rPr>
            <a:t> IES</a:t>
          </a:r>
          <a:endParaRPr lang="es-MX" sz="2500" b="0" dirty="0">
            <a:solidFill>
              <a:schemeClr val="tx2">
                <a:lumMod val="10000"/>
              </a:schemeClr>
            </a:solidFill>
          </a:endParaRPr>
        </a:p>
      </dgm:t>
    </dgm:pt>
    <dgm:pt modelId="{9CB9A811-2F1C-4E69-9D4E-B79EF309051F}" type="parTrans" cxnId="{A62E4EF7-C5CF-4998-899A-3421F1051053}">
      <dgm:prSet/>
      <dgm:spPr/>
      <dgm:t>
        <a:bodyPr/>
        <a:lstStyle/>
        <a:p>
          <a:endParaRPr lang="es-MX">
            <a:solidFill>
              <a:schemeClr val="tx2">
                <a:lumMod val="10000"/>
              </a:schemeClr>
            </a:solidFill>
          </a:endParaRPr>
        </a:p>
      </dgm:t>
    </dgm:pt>
    <dgm:pt modelId="{29BB9241-F0F2-486E-BE56-852D79756FB1}" type="sibTrans" cxnId="{A62E4EF7-C5CF-4998-899A-3421F1051053}">
      <dgm:prSet/>
      <dgm:spPr/>
      <dgm:t>
        <a:bodyPr/>
        <a:lstStyle/>
        <a:p>
          <a:endParaRPr lang="es-MX">
            <a:solidFill>
              <a:schemeClr val="tx2">
                <a:lumMod val="10000"/>
              </a:schemeClr>
            </a:solidFill>
          </a:endParaRPr>
        </a:p>
      </dgm:t>
    </dgm:pt>
    <dgm:pt modelId="{7A609276-7D4B-4E15-865A-EBE4C57E7932}">
      <dgm:prSet phldrT="[Texto]"/>
      <dgm:spPr/>
      <dgm:t>
        <a:bodyPr/>
        <a:lstStyle/>
        <a:p>
          <a:r>
            <a:rPr lang="es-MX" smtClean="0">
              <a:solidFill>
                <a:schemeClr val="tx2">
                  <a:lumMod val="10000"/>
                </a:schemeClr>
              </a:solidFill>
            </a:rPr>
            <a:t>2008</a:t>
          </a:r>
          <a:endParaRPr lang="es-MX" dirty="0">
            <a:solidFill>
              <a:schemeClr val="tx2">
                <a:lumMod val="10000"/>
              </a:schemeClr>
            </a:solidFill>
          </a:endParaRPr>
        </a:p>
      </dgm:t>
    </dgm:pt>
    <dgm:pt modelId="{579BD83F-3CFD-4B42-B712-D65D09313D1F}" type="parTrans" cxnId="{B3E00769-696F-4369-BFA3-3B3488A3EE57}">
      <dgm:prSet/>
      <dgm:spPr/>
      <dgm:t>
        <a:bodyPr/>
        <a:lstStyle/>
        <a:p>
          <a:endParaRPr lang="es-MX">
            <a:solidFill>
              <a:schemeClr val="tx2">
                <a:lumMod val="10000"/>
              </a:schemeClr>
            </a:solidFill>
          </a:endParaRPr>
        </a:p>
      </dgm:t>
    </dgm:pt>
    <dgm:pt modelId="{419A3FEA-FC07-41B7-A06F-821F54380FA7}" type="sibTrans" cxnId="{B3E00769-696F-4369-BFA3-3B3488A3EE57}">
      <dgm:prSet/>
      <dgm:spPr/>
      <dgm:t>
        <a:bodyPr/>
        <a:lstStyle/>
        <a:p>
          <a:endParaRPr lang="es-MX">
            <a:solidFill>
              <a:schemeClr val="tx2">
                <a:lumMod val="10000"/>
              </a:schemeClr>
            </a:solidFill>
          </a:endParaRPr>
        </a:p>
      </dgm:t>
    </dgm:pt>
    <dgm:pt modelId="{059C5E9A-19A8-4D3C-9328-A67FD64311EA}">
      <dgm:prSet phldrT="[Texto]"/>
      <dgm:spPr/>
      <dgm:t>
        <a:bodyPr/>
        <a:lstStyle/>
        <a:p>
          <a:r>
            <a:rPr lang="es-MX" smtClean="0">
              <a:solidFill>
                <a:schemeClr val="tx2">
                  <a:lumMod val="10000"/>
                </a:schemeClr>
              </a:solidFill>
            </a:rPr>
            <a:t>+ Institutos Tecnológicos</a:t>
          </a:r>
          <a:endParaRPr lang="es-MX" dirty="0">
            <a:solidFill>
              <a:schemeClr val="tx2">
                <a:lumMod val="10000"/>
              </a:schemeClr>
            </a:solidFill>
          </a:endParaRPr>
        </a:p>
      </dgm:t>
    </dgm:pt>
    <dgm:pt modelId="{81DB1F34-55F0-4CC7-9124-360EFA54FCE2}" type="parTrans" cxnId="{24A0FC2D-173B-4496-A4F4-5FEF382BF62F}">
      <dgm:prSet/>
      <dgm:spPr/>
      <dgm:t>
        <a:bodyPr/>
        <a:lstStyle/>
        <a:p>
          <a:endParaRPr lang="es-MX">
            <a:solidFill>
              <a:schemeClr val="tx2">
                <a:lumMod val="10000"/>
              </a:schemeClr>
            </a:solidFill>
          </a:endParaRPr>
        </a:p>
      </dgm:t>
    </dgm:pt>
    <dgm:pt modelId="{3D187F4D-FE42-4664-9E50-BC41588A7D90}" type="sibTrans" cxnId="{24A0FC2D-173B-4496-A4F4-5FEF382BF62F}">
      <dgm:prSet/>
      <dgm:spPr/>
      <dgm:t>
        <a:bodyPr/>
        <a:lstStyle/>
        <a:p>
          <a:endParaRPr lang="es-MX">
            <a:solidFill>
              <a:schemeClr val="tx2">
                <a:lumMod val="10000"/>
              </a:schemeClr>
            </a:solidFill>
          </a:endParaRPr>
        </a:p>
      </dgm:t>
    </dgm:pt>
    <dgm:pt modelId="{1A9F37CD-440F-4639-845F-9D61A554D273}">
      <dgm:prSet phldrT="[Texto]"/>
      <dgm:spPr/>
      <dgm:t>
        <a:bodyPr/>
        <a:lstStyle/>
        <a:p>
          <a:r>
            <a:rPr lang="es-MX" smtClean="0">
              <a:solidFill>
                <a:schemeClr val="tx2">
                  <a:lumMod val="10000"/>
                </a:schemeClr>
              </a:solidFill>
            </a:rPr>
            <a:t>2009 </a:t>
          </a:r>
          <a:endParaRPr lang="es-MX" dirty="0">
            <a:solidFill>
              <a:schemeClr val="tx2">
                <a:lumMod val="10000"/>
              </a:schemeClr>
            </a:solidFill>
          </a:endParaRPr>
        </a:p>
      </dgm:t>
    </dgm:pt>
    <dgm:pt modelId="{CC234A55-4B6D-4309-AAC7-DAE5B0F61779}" type="parTrans" cxnId="{7742D396-E857-4F4C-8498-2FC359E675D2}">
      <dgm:prSet/>
      <dgm:spPr/>
      <dgm:t>
        <a:bodyPr/>
        <a:lstStyle/>
        <a:p>
          <a:endParaRPr lang="es-MX">
            <a:solidFill>
              <a:schemeClr val="tx2">
                <a:lumMod val="10000"/>
              </a:schemeClr>
            </a:solidFill>
          </a:endParaRPr>
        </a:p>
      </dgm:t>
    </dgm:pt>
    <dgm:pt modelId="{C445FC40-F2CF-4377-80DC-A902E05EF4F7}" type="sibTrans" cxnId="{7742D396-E857-4F4C-8498-2FC359E675D2}">
      <dgm:prSet/>
      <dgm:spPr/>
      <dgm:t>
        <a:bodyPr/>
        <a:lstStyle/>
        <a:p>
          <a:endParaRPr lang="es-MX">
            <a:solidFill>
              <a:schemeClr val="tx2">
                <a:lumMod val="10000"/>
              </a:schemeClr>
            </a:solidFill>
          </a:endParaRPr>
        </a:p>
      </dgm:t>
    </dgm:pt>
    <dgm:pt modelId="{DB173C17-30B6-419C-A6D2-922EFA3FB1C9}">
      <dgm:prSet phldrT="[Texto]"/>
      <dgm:spPr/>
      <dgm:t>
        <a:bodyPr/>
        <a:lstStyle/>
        <a:p>
          <a:r>
            <a:rPr lang="es-MX" smtClean="0">
              <a:solidFill>
                <a:schemeClr val="tx2">
                  <a:lumMod val="10000"/>
                </a:schemeClr>
              </a:solidFill>
            </a:rPr>
            <a:t>+ Escuelas Normales e Institutos Tecnológicos descentralizados</a:t>
          </a:r>
          <a:endParaRPr lang="es-MX" dirty="0">
            <a:solidFill>
              <a:schemeClr val="tx2">
                <a:lumMod val="10000"/>
              </a:schemeClr>
            </a:solidFill>
          </a:endParaRPr>
        </a:p>
      </dgm:t>
    </dgm:pt>
    <dgm:pt modelId="{DC637C86-972A-41FE-BD65-22904E16E0B1}" type="parTrans" cxnId="{55089297-48C2-4C59-AE36-FAFF66D2314F}">
      <dgm:prSet/>
      <dgm:spPr/>
      <dgm:t>
        <a:bodyPr/>
        <a:lstStyle/>
        <a:p>
          <a:endParaRPr lang="es-MX">
            <a:solidFill>
              <a:schemeClr val="tx2">
                <a:lumMod val="10000"/>
              </a:schemeClr>
            </a:solidFill>
          </a:endParaRPr>
        </a:p>
      </dgm:t>
    </dgm:pt>
    <dgm:pt modelId="{E3E9AF64-8C99-4FB6-9185-B1A775BF6AFD}" type="sibTrans" cxnId="{55089297-48C2-4C59-AE36-FAFF66D2314F}">
      <dgm:prSet/>
      <dgm:spPr/>
      <dgm:t>
        <a:bodyPr/>
        <a:lstStyle/>
        <a:p>
          <a:endParaRPr lang="es-MX">
            <a:solidFill>
              <a:schemeClr val="tx2">
                <a:lumMod val="10000"/>
              </a:schemeClr>
            </a:solidFill>
          </a:endParaRPr>
        </a:p>
      </dgm:t>
    </dgm:pt>
    <dgm:pt modelId="{AC136305-3765-4E1C-B7BC-DADD562F03A2}">
      <dgm:prSet phldrT="[Texto]" custT="1"/>
      <dgm:spPr>
        <a:solidFill>
          <a:schemeClr val="accent1">
            <a:alpha val="90000"/>
          </a:schemeClr>
        </a:solidFill>
      </dgm:spPr>
      <dgm:t>
        <a:bodyPr/>
        <a:lstStyle/>
        <a:p>
          <a:r>
            <a:rPr lang="es-MX" sz="2500" b="0" dirty="0" smtClean="0">
              <a:solidFill>
                <a:schemeClr val="tx2">
                  <a:lumMod val="10000"/>
                </a:schemeClr>
              </a:solidFill>
            </a:rPr>
            <a:t>Se alcanzaron </a:t>
          </a:r>
          <a:r>
            <a:rPr lang="es-MX" sz="3200" b="0" dirty="0" smtClean="0">
              <a:solidFill>
                <a:schemeClr val="tx2">
                  <a:lumMod val="10000"/>
                </a:schemeClr>
              </a:solidFill>
            </a:rPr>
            <a:t>645</a:t>
          </a:r>
          <a:r>
            <a:rPr lang="es-MX" sz="2500" b="0" dirty="0" smtClean="0">
              <a:solidFill>
                <a:schemeClr val="tx2">
                  <a:lumMod val="10000"/>
                </a:schemeClr>
              </a:solidFill>
            </a:rPr>
            <a:t> Instituciones</a:t>
          </a:r>
          <a:endParaRPr lang="es-MX" sz="2500" b="0" dirty="0">
            <a:solidFill>
              <a:schemeClr val="tx2">
                <a:lumMod val="10000"/>
              </a:schemeClr>
            </a:solidFill>
          </a:endParaRPr>
        </a:p>
      </dgm:t>
    </dgm:pt>
    <dgm:pt modelId="{D7F2F0C9-5EC0-45CE-8C58-0DF298843E08}" type="parTrans" cxnId="{8DC72140-7261-4D62-885B-080251445A2C}">
      <dgm:prSet/>
      <dgm:spPr/>
      <dgm:t>
        <a:bodyPr/>
        <a:lstStyle/>
        <a:p>
          <a:endParaRPr lang="es-MX">
            <a:solidFill>
              <a:schemeClr val="tx2">
                <a:lumMod val="10000"/>
              </a:schemeClr>
            </a:solidFill>
          </a:endParaRPr>
        </a:p>
      </dgm:t>
    </dgm:pt>
    <dgm:pt modelId="{ACE4B478-8E6B-43FB-9A8E-78048CFB20A7}" type="sibTrans" cxnId="{8DC72140-7261-4D62-885B-080251445A2C}">
      <dgm:prSet/>
      <dgm:spPr/>
      <dgm:t>
        <a:bodyPr/>
        <a:lstStyle/>
        <a:p>
          <a:endParaRPr lang="es-MX">
            <a:solidFill>
              <a:schemeClr val="tx2">
                <a:lumMod val="10000"/>
              </a:schemeClr>
            </a:solidFill>
          </a:endParaRPr>
        </a:p>
      </dgm:t>
    </dgm:pt>
    <dgm:pt modelId="{AE7FD4E2-CA33-4139-91AD-12E4BCC7EC4D}">
      <dgm:prSet phldrT="[Texto]"/>
      <dgm:spPr/>
      <dgm:t>
        <a:bodyPr/>
        <a:lstStyle/>
        <a:p>
          <a:r>
            <a:rPr lang="es-MX" smtClean="0">
              <a:solidFill>
                <a:schemeClr val="tx2">
                  <a:lumMod val="10000"/>
                </a:schemeClr>
              </a:solidFill>
            </a:rPr>
            <a:t>2010</a:t>
          </a:r>
          <a:endParaRPr lang="es-MX" dirty="0">
            <a:solidFill>
              <a:schemeClr val="tx2">
                <a:lumMod val="10000"/>
              </a:schemeClr>
            </a:solidFill>
          </a:endParaRPr>
        </a:p>
      </dgm:t>
    </dgm:pt>
    <dgm:pt modelId="{89D2D880-EC09-44FD-A1D6-773606140520}" type="parTrans" cxnId="{814A2BEC-7A94-4704-BEC2-DEA0D9ECE58D}">
      <dgm:prSet/>
      <dgm:spPr/>
      <dgm:t>
        <a:bodyPr/>
        <a:lstStyle/>
        <a:p>
          <a:endParaRPr lang="es-MX">
            <a:solidFill>
              <a:schemeClr val="tx2">
                <a:lumMod val="10000"/>
              </a:schemeClr>
            </a:solidFill>
          </a:endParaRPr>
        </a:p>
      </dgm:t>
    </dgm:pt>
    <dgm:pt modelId="{79BDBFB8-BFE6-4CFF-8906-4EA1D5AF3E2F}" type="sibTrans" cxnId="{814A2BEC-7A94-4704-BEC2-DEA0D9ECE58D}">
      <dgm:prSet/>
      <dgm:spPr/>
      <dgm:t>
        <a:bodyPr/>
        <a:lstStyle/>
        <a:p>
          <a:endParaRPr lang="es-MX">
            <a:solidFill>
              <a:schemeClr val="tx2">
                <a:lumMod val="10000"/>
              </a:schemeClr>
            </a:solidFill>
          </a:endParaRPr>
        </a:p>
      </dgm:t>
    </dgm:pt>
    <dgm:pt modelId="{6912C535-75F4-4BCF-8AF3-4A133D4E1EAC}">
      <dgm:prSet phldrT="[Texto]"/>
      <dgm:spPr/>
      <dgm:t>
        <a:bodyPr/>
        <a:lstStyle/>
        <a:p>
          <a:r>
            <a:rPr lang="es-MX" smtClean="0">
              <a:solidFill>
                <a:schemeClr val="tx2">
                  <a:lumMod val="10000"/>
                </a:schemeClr>
              </a:solidFill>
            </a:rPr>
            <a:t>Universidades Interculturales</a:t>
          </a:r>
          <a:endParaRPr lang="es-MX" dirty="0">
            <a:solidFill>
              <a:schemeClr val="tx2">
                <a:lumMod val="10000"/>
              </a:schemeClr>
            </a:solidFill>
          </a:endParaRPr>
        </a:p>
      </dgm:t>
    </dgm:pt>
    <dgm:pt modelId="{8B144F27-F265-4CA1-B6B4-A3AB10928157}" type="parTrans" cxnId="{CB52D3A3-756F-4B4A-AEA7-4CB2E98CF945}">
      <dgm:prSet/>
      <dgm:spPr/>
      <dgm:t>
        <a:bodyPr/>
        <a:lstStyle/>
        <a:p>
          <a:endParaRPr lang="es-MX">
            <a:solidFill>
              <a:schemeClr val="tx2">
                <a:lumMod val="10000"/>
              </a:schemeClr>
            </a:solidFill>
          </a:endParaRPr>
        </a:p>
      </dgm:t>
    </dgm:pt>
    <dgm:pt modelId="{938C7231-715B-48EF-8AE0-38B9C5352B31}" type="sibTrans" cxnId="{CB52D3A3-756F-4B4A-AEA7-4CB2E98CF945}">
      <dgm:prSet/>
      <dgm:spPr/>
      <dgm:t>
        <a:bodyPr/>
        <a:lstStyle/>
        <a:p>
          <a:endParaRPr lang="es-MX">
            <a:solidFill>
              <a:schemeClr val="tx2">
                <a:lumMod val="10000"/>
              </a:schemeClr>
            </a:solidFill>
          </a:endParaRPr>
        </a:p>
      </dgm:t>
    </dgm:pt>
    <dgm:pt modelId="{95D0A005-BDFE-49FF-A7AB-0EDA5B787ECF}">
      <dgm:prSet phldrT="[Texto]"/>
      <dgm:spPr/>
      <dgm:t>
        <a:bodyPr/>
        <a:lstStyle/>
        <a:p>
          <a:r>
            <a:rPr lang="es-MX" b="1" smtClean="0">
              <a:solidFill>
                <a:schemeClr val="tx2">
                  <a:lumMod val="10000"/>
                </a:schemeClr>
              </a:solidFill>
            </a:rPr>
            <a:t>En 2012 </a:t>
          </a:r>
          <a:endParaRPr lang="es-MX" dirty="0">
            <a:solidFill>
              <a:schemeClr val="tx2">
                <a:lumMod val="10000"/>
              </a:schemeClr>
            </a:solidFill>
          </a:endParaRPr>
        </a:p>
      </dgm:t>
    </dgm:pt>
    <dgm:pt modelId="{469BEB41-FFE3-44B5-BA35-2F818327E526}" type="parTrans" cxnId="{B58D8927-EC18-405E-8960-DE567DD22E9E}">
      <dgm:prSet/>
      <dgm:spPr/>
      <dgm:t>
        <a:bodyPr/>
        <a:lstStyle/>
        <a:p>
          <a:endParaRPr lang="es-MX">
            <a:solidFill>
              <a:schemeClr val="tx2">
                <a:lumMod val="10000"/>
              </a:schemeClr>
            </a:solidFill>
          </a:endParaRPr>
        </a:p>
      </dgm:t>
    </dgm:pt>
    <dgm:pt modelId="{4E5578DB-6098-4AA8-B24A-A65F3D25958E}" type="sibTrans" cxnId="{B58D8927-EC18-405E-8960-DE567DD22E9E}">
      <dgm:prSet/>
      <dgm:spPr/>
      <dgm:t>
        <a:bodyPr/>
        <a:lstStyle/>
        <a:p>
          <a:endParaRPr lang="es-MX">
            <a:solidFill>
              <a:schemeClr val="tx2">
                <a:lumMod val="10000"/>
              </a:schemeClr>
            </a:solidFill>
          </a:endParaRPr>
        </a:p>
      </dgm:t>
    </dgm:pt>
    <dgm:pt modelId="{0B2381C9-892B-4C7A-9EEF-E1085A780284}" type="pres">
      <dgm:prSet presAssocID="{99B85526-9AAA-4FC1-AC4E-857B29A60BF4}" presName="Name0" presStyleCnt="0">
        <dgm:presLayoutVars>
          <dgm:chPref val="3"/>
          <dgm:dir/>
          <dgm:animLvl val="lvl"/>
          <dgm:resizeHandles/>
        </dgm:presLayoutVars>
      </dgm:prSet>
      <dgm:spPr/>
      <dgm:t>
        <a:bodyPr/>
        <a:lstStyle/>
        <a:p>
          <a:endParaRPr lang="es-MX"/>
        </a:p>
      </dgm:t>
    </dgm:pt>
    <dgm:pt modelId="{4B9F0A02-6713-4FCF-A280-67AB78505F44}" type="pres">
      <dgm:prSet presAssocID="{94D08E05-2461-4B9F-946D-72229553D13D}" presName="horFlow" presStyleCnt="0"/>
      <dgm:spPr/>
    </dgm:pt>
    <dgm:pt modelId="{534FB383-A60A-4A4E-89E1-478F8A1394F1}" type="pres">
      <dgm:prSet presAssocID="{94D08E05-2461-4B9F-946D-72229553D13D}" presName="bigChev" presStyleLbl="node1" presStyleIdx="0" presStyleCnt="5"/>
      <dgm:spPr/>
      <dgm:t>
        <a:bodyPr/>
        <a:lstStyle/>
        <a:p>
          <a:endParaRPr lang="es-MX"/>
        </a:p>
      </dgm:t>
    </dgm:pt>
    <dgm:pt modelId="{80C0C41C-6632-4DA0-AD76-537DD1E89707}" type="pres">
      <dgm:prSet presAssocID="{9CB9A811-2F1C-4E69-9D4E-B79EF309051F}" presName="parTrans" presStyleCnt="0"/>
      <dgm:spPr/>
    </dgm:pt>
    <dgm:pt modelId="{E4A4AAC4-B790-413C-9FA2-5C19007EBFFA}" type="pres">
      <dgm:prSet presAssocID="{866F5305-A27C-4567-BC06-798110A9AAEB}" presName="node" presStyleLbl="alignAccFollowNode1" presStyleIdx="0" presStyleCnt="5" custScaleX="291454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168C2800-9538-418B-8AC2-DFAF87F181A4}" type="pres">
      <dgm:prSet presAssocID="{94D08E05-2461-4B9F-946D-72229553D13D}" presName="vSp" presStyleCnt="0"/>
      <dgm:spPr/>
    </dgm:pt>
    <dgm:pt modelId="{05273790-331A-4901-8C83-F1C38A237D1D}" type="pres">
      <dgm:prSet presAssocID="{7A609276-7D4B-4E15-865A-EBE4C57E7932}" presName="horFlow" presStyleCnt="0"/>
      <dgm:spPr/>
    </dgm:pt>
    <dgm:pt modelId="{CD268D26-EBC9-4F8D-BE4F-2A62D912339D}" type="pres">
      <dgm:prSet presAssocID="{7A609276-7D4B-4E15-865A-EBE4C57E7932}" presName="bigChev" presStyleLbl="node1" presStyleIdx="1" presStyleCnt="5"/>
      <dgm:spPr/>
      <dgm:t>
        <a:bodyPr/>
        <a:lstStyle/>
        <a:p>
          <a:endParaRPr lang="es-MX"/>
        </a:p>
      </dgm:t>
    </dgm:pt>
    <dgm:pt modelId="{AD72B73F-D3AD-4352-8117-B08035067E34}" type="pres">
      <dgm:prSet presAssocID="{81DB1F34-55F0-4CC7-9124-360EFA54FCE2}" presName="parTrans" presStyleCnt="0"/>
      <dgm:spPr/>
    </dgm:pt>
    <dgm:pt modelId="{AD4A7569-84BA-4B9F-A852-4741F12FCC94}" type="pres">
      <dgm:prSet presAssocID="{059C5E9A-19A8-4D3C-9328-A67FD64311EA}" presName="node" presStyleLbl="alignAccFollowNode1" presStyleIdx="1" presStyleCnt="5" custScaleX="291454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0FA7EB22-7B72-4F79-BAF8-98253CD0BCAA}" type="pres">
      <dgm:prSet presAssocID="{7A609276-7D4B-4E15-865A-EBE4C57E7932}" presName="vSp" presStyleCnt="0"/>
      <dgm:spPr/>
    </dgm:pt>
    <dgm:pt modelId="{85891AD3-19D8-41E9-86E7-C505DCFDE95D}" type="pres">
      <dgm:prSet presAssocID="{1A9F37CD-440F-4639-845F-9D61A554D273}" presName="horFlow" presStyleCnt="0"/>
      <dgm:spPr/>
    </dgm:pt>
    <dgm:pt modelId="{B3DACAD7-CBEE-4420-A5FB-099EC0FF79A6}" type="pres">
      <dgm:prSet presAssocID="{1A9F37CD-440F-4639-845F-9D61A554D273}" presName="bigChev" presStyleLbl="node1" presStyleIdx="2" presStyleCnt="5"/>
      <dgm:spPr/>
      <dgm:t>
        <a:bodyPr/>
        <a:lstStyle/>
        <a:p>
          <a:endParaRPr lang="es-MX"/>
        </a:p>
      </dgm:t>
    </dgm:pt>
    <dgm:pt modelId="{DA3CD277-1FE6-43E4-B6E6-ACC32C968992}" type="pres">
      <dgm:prSet presAssocID="{DC637C86-972A-41FE-BD65-22904E16E0B1}" presName="parTrans" presStyleCnt="0"/>
      <dgm:spPr/>
    </dgm:pt>
    <dgm:pt modelId="{1097E114-26B3-460B-8290-6DF7BE413025}" type="pres">
      <dgm:prSet presAssocID="{DB173C17-30B6-419C-A6D2-922EFA3FB1C9}" presName="node" presStyleLbl="alignAccFollowNode1" presStyleIdx="2" presStyleCnt="5" custScaleX="291454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A6D8AAF9-4960-4784-8FBA-C68432AD5526}" type="pres">
      <dgm:prSet presAssocID="{1A9F37CD-440F-4639-845F-9D61A554D273}" presName="vSp" presStyleCnt="0"/>
      <dgm:spPr/>
    </dgm:pt>
    <dgm:pt modelId="{E8E69649-CE1D-4E57-A411-D0E8BF23DAE8}" type="pres">
      <dgm:prSet presAssocID="{AE7FD4E2-CA33-4139-91AD-12E4BCC7EC4D}" presName="horFlow" presStyleCnt="0"/>
      <dgm:spPr/>
    </dgm:pt>
    <dgm:pt modelId="{7E868749-F516-4B07-A11E-500224AAB1C5}" type="pres">
      <dgm:prSet presAssocID="{AE7FD4E2-CA33-4139-91AD-12E4BCC7EC4D}" presName="bigChev" presStyleLbl="node1" presStyleIdx="3" presStyleCnt="5"/>
      <dgm:spPr/>
      <dgm:t>
        <a:bodyPr/>
        <a:lstStyle/>
        <a:p>
          <a:endParaRPr lang="es-MX"/>
        </a:p>
      </dgm:t>
    </dgm:pt>
    <dgm:pt modelId="{164D66CF-71F5-433F-8B20-B58DB09AAA84}" type="pres">
      <dgm:prSet presAssocID="{8B144F27-F265-4CA1-B6B4-A3AB10928157}" presName="parTrans" presStyleCnt="0"/>
      <dgm:spPr/>
    </dgm:pt>
    <dgm:pt modelId="{63B0E86C-F4B6-4A05-A80C-B744A2EEABF7}" type="pres">
      <dgm:prSet presAssocID="{6912C535-75F4-4BCF-8AF3-4A133D4E1EAC}" presName="node" presStyleLbl="alignAccFollowNode1" presStyleIdx="3" presStyleCnt="5" custScaleX="291454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DB78F12A-203C-4F1A-A4D8-7ABBC36F2C37}" type="pres">
      <dgm:prSet presAssocID="{AE7FD4E2-CA33-4139-91AD-12E4BCC7EC4D}" presName="vSp" presStyleCnt="0"/>
      <dgm:spPr/>
    </dgm:pt>
    <dgm:pt modelId="{59D92850-3772-4EC7-8204-97DACAC0EF82}" type="pres">
      <dgm:prSet presAssocID="{95D0A005-BDFE-49FF-A7AB-0EDA5B787ECF}" presName="horFlow" presStyleCnt="0"/>
      <dgm:spPr/>
    </dgm:pt>
    <dgm:pt modelId="{3CE07E78-F0D2-4C7D-B857-491B31278182}" type="pres">
      <dgm:prSet presAssocID="{95D0A005-BDFE-49FF-A7AB-0EDA5B787ECF}" presName="bigChev" presStyleLbl="node1" presStyleIdx="4" presStyleCnt="5"/>
      <dgm:spPr/>
      <dgm:t>
        <a:bodyPr/>
        <a:lstStyle/>
        <a:p>
          <a:endParaRPr lang="es-MX"/>
        </a:p>
      </dgm:t>
    </dgm:pt>
    <dgm:pt modelId="{54861492-715C-49E9-A85D-D411FB79389C}" type="pres">
      <dgm:prSet presAssocID="{D7F2F0C9-5EC0-45CE-8C58-0DF298843E08}" presName="parTrans" presStyleCnt="0"/>
      <dgm:spPr/>
    </dgm:pt>
    <dgm:pt modelId="{98A672C3-B70D-4CE5-B6C8-312549106640}" type="pres">
      <dgm:prSet presAssocID="{AC136305-3765-4E1C-B7BC-DADD562F03A2}" presName="node" presStyleLbl="alignAccFollowNode1" presStyleIdx="4" presStyleCnt="5" custScaleX="291454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8DC72140-7261-4D62-885B-080251445A2C}" srcId="{95D0A005-BDFE-49FF-A7AB-0EDA5B787ECF}" destId="{AC136305-3765-4E1C-B7BC-DADD562F03A2}" srcOrd="0" destOrd="0" parTransId="{D7F2F0C9-5EC0-45CE-8C58-0DF298843E08}" sibTransId="{ACE4B478-8E6B-43FB-9A8E-78048CFB20A7}"/>
    <dgm:cxn modelId="{5DC3DB28-727C-44E8-9EC7-64F5E74262DC}" type="presOf" srcId="{99B85526-9AAA-4FC1-AC4E-857B29A60BF4}" destId="{0B2381C9-892B-4C7A-9EEF-E1085A780284}" srcOrd="0" destOrd="0" presId="urn:microsoft.com/office/officeart/2005/8/layout/lProcess3"/>
    <dgm:cxn modelId="{7742D396-E857-4F4C-8498-2FC359E675D2}" srcId="{99B85526-9AAA-4FC1-AC4E-857B29A60BF4}" destId="{1A9F37CD-440F-4639-845F-9D61A554D273}" srcOrd="2" destOrd="0" parTransId="{CC234A55-4B6D-4309-AAC7-DAE5B0F61779}" sibTransId="{C445FC40-F2CF-4377-80DC-A902E05EF4F7}"/>
    <dgm:cxn modelId="{3DEC86D0-AC51-43EA-ACFF-5FE618F98FC9}" type="presOf" srcId="{1A9F37CD-440F-4639-845F-9D61A554D273}" destId="{B3DACAD7-CBEE-4420-A5FB-099EC0FF79A6}" srcOrd="0" destOrd="0" presId="urn:microsoft.com/office/officeart/2005/8/layout/lProcess3"/>
    <dgm:cxn modelId="{E54F67A5-ED96-4F2F-8896-6FFD1EDB2DE2}" type="presOf" srcId="{866F5305-A27C-4567-BC06-798110A9AAEB}" destId="{E4A4AAC4-B790-413C-9FA2-5C19007EBFFA}" srcOrd="0" destOrd="0" presId="urn:microsoft.com/office/officeart/2005/8/layout/lProcess3"/>
    <dgm:cxn modelId="{B6DEEAAC-E1D6-4C7B-883F-588CE105E1E8}" type="presOf" srcId="{DB173C17-30B6-419C-A6D2-922EFA3FB1C9}" destId="{1097E114-26B3-460B-8290-6DF7BE413025}" srcOrd="0" destOrd="0" presId="urn:microsoft.com/office/officeart/2005/8/layout/lProcess3"/>
    <dgm:cxn modelId="{24A0FC2D-173B-4496-A4F4-5FEF382BF62F}" srcId="{7A609276-7D4B-4E15-865A-EBE4C57E7932}" destId="{059C5E9A-19A8-4D3C-9328-A67FD64311EA}" srcOrd="0" destOrd="0" parTransId="{81DB1F34-55F0-4CC7-9124-360EFA54FCE2}" sibTransId="{3D187F4D-FE42-4664-9E50-BC41588A7D90}"/>
    <dgm:cxn modelId="{B58D8927-EC18-405E-8960-DE567DD22E9E}" srcId="{99B85526-9AAA-4FC1-AC4E-857B29A60BF4}" destId="{95D0A005-BDFE-49FF-A7AB-0EDA5B787ECF}" srcOrd="4" destOrd="0" parTransId="{469BEB41-FFE3-44B5-BA35-2F818327E526}" sibTransId="{4E5578DB-6098-4AA8-B24A-A65F3D25958E}"/>
    <dgm:cxn modelId="{A63F877B-03B5-4020-BE16-4988EC37F548}" type="presOf" srcId="{7A609276-7D4B-4E15-865A-EBE4C57E7932}" destId="{CD268D26-EBC9-4F8D-BE4F-2A62D912339D}" srcOrd="0" destOrd="0" presId="urn:microsoft.com/office/officeart/2005/8/layout/lProcess3"/>
    <dgm:cxn modelId="{50ED6065-C0AD-463A-BE03-D7A76658CBDF}" type="presOf" srcId="{059C5E9A-19A8-4D3C-9328-A67FD64311EA}" destId="{AD4A7569-84BA-4B9F-A852-4741F12FCC94}" srcOrd="0" destOrd="0" presId="urn:microsoft.com/office/officeart/2005/8/layout/lProcess3"/>
    <dgm:cxn modelId="{10546128-7F8B-4987-BB36-4B6FB48ED9DB}" type="presOf" srcId="{AC136305-3765-4E1C-B7BC-DADD562F03A2}" destId="{98A672C3-B70D-4CE5-B6C8-312549106640}" srcOrd="0" destOrd="0" presId="urn:microsoft.com/office/officeart/2005/8/layout/lProcess3"/>
    <dgm:cxn modelId="{CB52D3A3-756F-4B4A-AEA7-4CB2E98CF945}" srcId="{AE7FD4E2-CA33-4139-91AD-12E4BCC7EC4D}" destId="{6912C535-75F4-4BCF-8AF3-4A133D4E1EAC}" srcOrd="0" destOrd="0" parTransId="{8B144F27-F265-4CA1-B6B4-A3AB10928157}" sibTransId="{938C7231-715B-48EF-8AE0-38B9C5352B31}"/>
    <dgm:cxn modelId="{4082F93A-4288-459B-994A-38CFA9FECA11}" srcId="{99B85526-9AAA-4FC1-AC4E-857B29A60BF4}" destId="{94D08E05-2461-4B9F-946D-72229553D13D}" srcOrd="0" destOrd="0" parTransId="{E8180A40-C52A-48F5-AAB4-5BFA454B0D7D}" sibTransId="{8F59F18C-76BC-4123-AC9A-5D57BD9A08AF}"/>
    <dgm:cxn modelId="{55089297-48C2-4C59-AE36-FAFF66D2314F}" srcId="{1A9F37CD-440F-4639-845F-9D61A554D273}" destId="{DB173C17-30B6-419C-A6D2-922EFA3FB1C9}" srcOrd="0" destOrd="0" parTransId="{DC637C86-972A-41FE-BD65-22904E16E0B1}" sibTransId="{E3E9AF64-8C99-4FB6-9185-B1A775BF6AFD}"/>
    <dgm:cxn modelId="{6B46F0C5-8674-42D4-9192-5B406201555F}" type="presOf" srcId="{AE7FD4E2-CA33-4139-91AD-12E4BCC7EC4D}" destId="{7E868749-F516-4B07-A11E-500224AAB1C5}" srcOrd="0" destOrd="0" presId="urn:microsoft.com/office/officeart/2005/8/layout/lProcess3"/>
    <dgm:cxn modelId="{E2589FBC-DB19-4C1C-99FD-AB5F9891B024}" type="presOf" srcId="{6912C535-75F4-4BCF-8AF3-4A133D4E1EAC}" destId="{63B0E86C-F4B6-4A05-A80C-B744A2EEABF7}" srcOrd="0" destOrd="0" presId="urn:microsoft.com/office/officeart/2005/8/layout/lProcess3"/>
    <dgm:cxn modelId="{814A2BEC-7A94-4704-BEC2-DEA0D9ECE58D}" srcId="{99B85526-9AAA-4FC1-AC4E-857B29A60BF4}" destId="{AE7FD4E2-CA33-4139-91AD-12E4BCC7EC4D}" srcOrd="3" destOrd="0" parTransId="{89D2D880-EC09-44FD-A1D6-773606140520}" sibTransId="{79BDBFB8-BFE6-4CFF-8906-4EA1D5AF3E2F}"/>
    <dgm:cxn modelId="{54F6D5EC-0DD3-447F-B33F-2E4CED506508}" type="presOf" srcId="{94D08E05-2461-4B9F-946D-72229553D13D}" destId="{534FB383-A60A-4A4E-89E1-478F8A1394F1}" srcOrd="0" destOrd="0" presId="urn:microsoft.com/office/officeart/2005/8/layout/lProcess3"/>
    <dgm:cxn modelId="{0F8A5CFB-702C-461A-BFDB-5C7BC9385F8A}" type="presOf" srcId="{95D0A005-BDFE-49FF-A7AB-0EDA5B787ECF}" destId="{3CE07E78-F0D2-4C7D-B857-491B31278182}" srcOrd="0" destOrd="0" presId="urn:microsoft.com/office/officeart/2005/8/layout/lProcess3"/>
    <dgm:cxn modelId="{A62E4EF7-C5CF-4998-899A-3421F1051053}" srcId="{94D08E05-2461-4B9F-946D-72229553D13D}" destId="{866F5305-A27C-4567-BC06-798110A9AAEB}" srcOrd="0" destOrd="0" parTransId="{9CB9A811-2F1C-4E69-9D4E-B79EF309051F}" sibTransId="{29BB9241-F0F2-486E-BE56-852D79756FB1}"/>
    <dgm:cxn modelId="{B3E00769-696F-4369-BFA3-3B3488A3EE57}" srcId="{99B85526-9AAA-4FC1-AC4E-857B29A60BF4}" destId="{7A609276-7D4B-4E15-865A-EBE4C57E7932}" srcOrd="1" destOrd="0" parTransId="{579BD83F-3CFD-4B42-B712-D65D09313D1F}" sibTransId="{419A3FEA-FC07-41B7-A06F-821F54380FA7}"/>
    <dgm:cxn modelId="{6B4675E5-B9FB-471E-A4A7-8BDE26F8FAA1}" type="presParOf" srcId="{0B2381C9-892B-4C7A-9EEF-E1085A780284}" destId="{4B9F0A02-6713-4FCF-A280-67AB78505F44}" srcOrd="0" destOrd="0" presId="urn:microsoft.com/office/officeart/2005/8/layout/lProcess3"/>
    <dgm:cxn modelId="{ACB2847B-6401-4D7B-8556-15A29236F9F4}" type="presParOf" srcId="{4B9F0A02-6713-4FCF-A280-67AB78505F44}" destId="{534FB383-A60A-4A4E-89E1-478F8A1394F1}" srcOrd="0" destOrd="0" presId="urn:microsoft.com/office/officeart/2005/8/layout/lProcess3"/>
    <dgm:cxn modelId="{D12BD67B-93AF-4F64-9CE6-9B5C7AAD6F31}" type="presParOf" srcId="{4B9F0A02-6713-4FCF-A280-67AB78505F44}" destId="{80C0C41C-6632-4DA0-AD76-537DD1E89707}" srcOrd="1" destOrd="0" presId="urn:microsoft.com/office/officeart/2005/8/layout/lProcess3"/>
    <dgm:cxn modelId="{294A6A40-BA8D-4559-A4D6-40C70895CB70}" type="presParOf" srcId="{4B9F0A02-6713-4FCF-A280-67AB78505F44}" destId="{E4A4AAC4-B790-413C-9FA2-5C19007EBFFA}" srcOrd="2" destOrd="0" presId="urn:microsoft.com/office/officeart/2005/8/layout/lProcess3"/>
    <dgm:cxn modelId="{85E18F78-602A-45AF-B581-5029A4C0745E}" type="presParOf" srcId="{0B2381C9-892B-4C7A-9EEF-E1085A780284}" destId="{168C2800-9538-418B-8AC2-DFAF87F181A4}" srcOrd="1" destOrd="0" presId="urn:microsoft.com/office/officeart/2005/8/layout/lProcess3"/>
    <dgm:cxn modelId="{B4224962-CEE3-41DF-A6C8-0352B0C5AAF9}" type="presParOf" srcId="{0B2381C9-892B-4C7A-9EEF-E1085A780284}" destId="{05273790-331A-4901-8C83-F1C38A237D1D}" srcOrd="2" destOrd="0" presId="urn:microsoft.com/office/officeart/2005/8/layout/lProcess3"/>
    <dgm:cxn modelId="{947F5FC8-9891-45FD-AE43-4E26798F9667}" type="presParOf" srcId="{05273790-331A-4901-8C83-F1C38A237D1D}" destId="{CD268D26-EBC9-4F8D-BE4F-2A62D912339D}" srcOrd="0" destOrd="0" presId="urn:microsoft.com/office/officeart/2005/8/layout/lProcess3"/>
    <dgm:cxn modelId="{C0FE0BBB-6551-498F-901C-CB78EFBC74C5}" type="presParOf" srcId="{05273790-331A-4901-8C83-F1C38A237D1D}" destId="{AD72B73F-D3AD-4352-8117-B08035067E34}" srcOrd="1" destOrd="0" presId="urn:microsoft.com/office/officeart/2005/8/layout/lProcess3"/>
    <dgm:cxn modelId="{F3767019-CA68-43EE-9099-89C740EF2192}" type="presParOf" srcId="{05273790-331A-4901-8C83-F1C38A237D1D}" destId="{AD4A7569-84BA-4B9F-A852-4741F12FCC94}" srcOrd="2" destOrd="0" presId="urn:microsoft.com/office/officeart/2005/8/layout/lProcess3"/>
    <dgm:cxn modelId="{114738CB-8330-4F80-9A0B-D94082C2DE31}" type="presParOf" srcId="{0B2381C9-892B-4C7A-9EEF-E1085A780284}" destId="{0FA7EB22-7B72-4F79-BAF8-98253CD0BCAA}" srcOrd="3" destOrd="0" presId="urn:microsoft.com/office/officeart/2005/8/layout/lProcess3"/>
    <dgm:cxn modelId="{988874AF-C5B8-4705-91CF-D11EC6D44E67}" type="presParOf" srcId="{0B2381C9-892B-4C7A-9EEF-E1085A780284}" destId="{85891AD3-19D8-41E9-86E7-C505DCFDE95D}" srcOrd="4" destOrd="0" presId="urn:microsoft.com/office/officeart/2005/8/layout/lProcess3"/>
    <dgm:cxn modelId="{1FCA9579-2170-465B-AB1D-C8576F8E157E}" type="presParOf" srcId="{85891AD3-19D8-41E9-86E7-C505DCFDE95D}" destId="{B3DACAD7-CBEE-4420-A5FB-099EC0FF79A6}" srcOrd="0" destOrd="0" presId="urn:microsoft.com/office/officeart/2005/8/layout/lProcess3"/>
    <dgm:cxn modelId="{DB98E79B-1A11-4BB3-A637-DC0B40FAF113}" type="presParOf" srcId="{85891AD3-19D8-41E9-86E7-C505DCFDE95D}" destId="{DA3CD277-1FE6-43E4-B6E6-ACC32C968992}" srcOrd="1" destOrd="0" presId="urn:microsoft.com/office/officeart/2005/8/layout/lProcess3"/>
    <dgm:cxn modelId="{11C19FE9-AF28-4123-9A6B-1E402869B0EC}" type="presParOf" srcId="{85891AD3-19D8-41E9-86E7-C505DCFDE95D}" destId="{1097E114-26B3-460B-8290-6DF7BE413025}" srcOrd="2" destOrd="0" presId="urn:microsoft.com/office/officeart/2005/8/layout/lProcess3"/>
    <dgm:cxn modelId="{3485A846-B84A-4BF8-A0F2-ADA8857690C5}" type="presParOf" srcId="{0B2381C9-892B-4C7A-9EEF-E1085A780284}" destId="{A6D8AAF9-4960-4784-8FBA-C68432AD5526}" srcOrd="5" destOrd="0" presId="urn:microsoft.com/office/officeart/2005/8/layout/lProcess3"/>
    <dgm:cxn modelId="{2D8B3A57-2AFC-417C-8EE1-40F2B0FE5925}" type="presParOf" srcId="{0B2381C9-892B-4C7A-9EEF-E1085A780284}" destId="{E8E69649-CE1D-4E57-A411-D0E8BF23DAE8}" srcOrd="6" destOrd="0" presId="urn:microsoft.com/office/officeart/2005/8/layout/lProcess3"/>
    <dgm:cxn modelId="{AAF3069D-8A99-4A40-950E-FC1B2D2C5D9B}" type="presParOf" srcId="{E8E69649-CE1D-4E57-A411-D0E8BF23DAE8}" destId="{7E868749-F516-4B07-A11E-500224AAB1C5}" srcOrd="0" destOrd="0" presId="urn:microsoft.com/office/officeart/2005/8/layout/lProcess3"/>
    <dgm:cxn modelId="{14D1850C-560E-4CED-9116-E43C7C558ED8}" type="presParOf" srcId="{E8E69649-CE1D-4E57-A411-D0E8BF23DAE8}" destId="{164D66CF-71F5-433F-8B20-B58DB09AAA84}" srcOrd="1" destOrd="0" presId="urn:microsoft.com/office/officeart/2005/8/layout/lProcess3"/>
    <dgm:cxn modelId="{BA98B95A-A634-40BC-B734-1FA92C17241E}" type="presParOf" srcId="{E8E69649-CE1D-4E57-A411-D0E8BF23DAE8}" destId="{63B0E86C-F4B6-4A05-A80C-B744A2EEABF7}" srcOrd="2" destOrd="0" presId="urn:microsoft.com/office/officeart/2005/8/layout/lProcess3"/>
    <dgm:cxn modelId="{4DCE391A-F95D-4B7E-997B-69E6B8889A8A}" type="presParOf" srcId="{0B2381C9-892B-4C7A-9EEF-E1085A780284}" destId="{DB78F12A-203C-4F1A-A4D8-7ABBC36F2C37}" srcOrd="7" destOrd="0" presId="urn:microsoft.com/office/officeart/2005/8/layout/lProcess3"/>
    <dgm:cxn modelId="{BE8B0501-4CA8-4A05-BDDF-0FE4201DE8FF}" type="presParOf" srcId="{0B2381C9-892B-4C7A-9EEF-E1085A780284}" destId="{59D92850-3772-4EC7-8204-97DACAC0EF82}" srcOrd="8" destOrd="0" presId="urn:microsoft.com/office/officeart/2005/8/layout/lProcess3"/>
    <dgm:cxn modelId="{BDCE9F40-5185-4A04-BDCF-5083E39757A8}" type="presParOf" srcId="{59D92850-3772-4EC7-8204-97DACAC0EF82}" destId="{3CE07E78-F0D2-4C7D-B857-491B31278182}" srcOrd="0" destOrd="0" presId="urn:microsoft.com/office/officeart/2005/8/layout/lProcess3"/>
    <dgm:cxn modelId="{0019C41C-AE03-4524-A5E4-274E8B67599B}" type="presParOf" srcId="{59D92850-3772-4EC7-8204-97DACAC0EF82}" destId="{54861492-715C-49E9-A85D-D411FB79389C}" srcOrd="1" destOrd="0" presId="urn:microsoft.com/office/officeart/2005/8/layout/lProcess3"/>
    <dgm:cxn modelId="{D334E9BF-F46E-44FC-A884-5D84DC410FF1}" type="presParOf" srcId="{59D92850-3772-4EC7-8204-97DACAC0EF82}" destId="{98A672C3-B70D-4CE5-B6C8-312549106640}" srcOrd="2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BBF660A5-C8EA-40B9-A30A-2F4F2C3CC948}" type="doc">
      <dgm:prSet loTypeId="urn:microsoft.com/office/officeart/2005/8/layout/default" loCatId="list" qsTypeId="urn:microsoft.com/office/officeart/2005/8/quickstyle/simple2" qsCatId="simple" csTypeId="urn:microsoft.com/office/officeart/2005/8/colors/accent1_5" csCatId="accent1" phldr="1"/>
      <dgm:spPr/>
      <dgm:t>
        <a:bodyPr/>
        <a:lstStyle/>
        <a:p>
          <a:endParaRPr lang="es-MX"/>
        </a:p>
      </dgm:t>
    </dgm:pt>
    <dgm:pt modelId="{1AFB4B4F-D911-4B56-A119-F4FE256F011C}">
      <dgm:prSet custT="1"/>
      <dgm:spPr/>
      <dgm:t>
        <a:bodyPr/>
        <a:lstStyle/>
        <a:p>
          <a:r>
            <a:rPr lang="es-MX" sz="2000" dirty="0" smtClean="0"/>
            <a:t>Alinear y armonizar las funciones</a:t>
          </a:r>
          <a:endParaRPr lang="es-MX" sz="2000" dirty="0"/>
        </a:p>
      </dgm:t>
    </dgm:pt>
    <dgm:pt modelId="{2256D787-4F10-4C29-B509-6B5B4CA7D30A}" type="parTrans" cxnId="{D50190AF-F008-4C7F-A61A-74F707888F74}">
      <dgm:prSet/>
      <dgm:spPr/>
      <dgm:t>
        <a:bodyPr/>
        <a:lstStyle/>
        <a:p>
          <a:endParaRPr lang="es-MX"/>
        </a:p>
      </dgm:t>
    </dgm:pt>
    <dgm:pt modelId="{E2386AFD-7B9D-48FA-8EAE-73227B1E8B70}" type="sibTrans" cxnId="{D50190AF-F008-4C7F-A61A-74F707888F74}">
      <dgm:prSet/>
      <dgm:spPr/>
      <dgm:t>
        <a:bodyPr/>
        <a:lstStyle/>
        <a:p>
          <a:endParaRPr lang="es-MX"/>
        </a:p>
      </dgm:t>
    </dgm:pt>
    <dgm:pt modelId="{BD77A193-8C50-4717-9410-C6F6D96AEE47}">
      <dgm:prSet/>
      <dgm:spPr/>
      <dgm:t>
        <a:bodyPr/>
        <a:lstStyle/>
        <a:p>
          <a:r>
            <a:rPr lang="es-MX" dirty="0" smtClean="0"/>
            <a:t>Garantizar la congruencia de propósitos de los organismos evaluadores</a:t>
          </a:r>
          <a:endParaRPr lang="es-MX" dirty="0"/>
        </a:p>
      </dgm:t>
    </dgm:pt>
    <dgm:pt modelId="{F8F99717-4DA9-4452-8DDE-EDCE1C6269B3}" type="parTrans" cxnId="{AA5D617E-2265-4F27-BAD1-84E2E12E95A8}">
      <dgm:prSet/>
      <dgm:spPr/>
      <dgm:t>
        <a:bodyPr/>
        <a:lstStyle/>
        <a:p>
          <a:endParaRPr lang="es-MX"/>
        </a:p>
      </dgm:t>
    </dgm:pt>
    <dgm:pt modelId="{024D2DF1-8DEA-4B3D-BDD9-452E4969F601}" type="sibTrans" cxnId="{AA5D617E-2265-4F27-BAD1-84E2E12E95A8}">
      <dgm:prSet/>
      <dgm:spPr/>
      <dgm:t>
        <a:bodyPr/>
        <a:lstStyle/>
        <a:p>
          <a:endParaRPr lang="es-MX"/>
        </a:p>
      </dgm:t>
    </dgm:pt>
    <dgm:pt modelId="{F65427BB-AA0F-4E6C-8AF4-D63BE5E501A6}" type="pres">
      <dgm:prSet presAssocID="{BBF660A5-C8EA-40B9-A30A-2F4F2C3CC948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MX"/>
        </a:p>
      </dgm:t>
    </dgm:pt>
    <dgm:pt modelId="{DB28926C-AD7A-449A-BCDA-1901C91DE61F}" type="pres">
      <dgm:prSet presAssocID="{1AFB4B4F-D911-4B56-A119-F4FE256F011C}" presName="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5BFAAB12-6D1A-41DD-9E98-2B89EFF50BAB}" type="pres">
      <dgm:prSet presAssocID="{E2386AFD-7B9D-48FA-8EAE-73227B1E8B70}" presName="sibTrans" presStyleCnt="0"/>
      <dgm:spPr/>
    </dgm:pt>
    <dgm:pt modelId="{44EB8AC1-5DFB-4057-9812-5636854886A4}" type="pres">
      <dgm:prSet presAssocID="{BD77A193-8C50-4717-9410-C6F6D96AEE47}" presName="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AA5D617E-2265-4F27-BAD1-84E2E12E95A8}" srcId="{BBF660A5-C8EA-40B9-A30A-2F4F2C3CC948}" destId="{BD77A193-8C50-4717-9410-C6F6D96AEE47}" srcOrd="1" destOrd="0" parTransId="{F8F99717-4DA9-4452-8DDE-EDCE1C6269B3}" sibTransId="{024D2DF1-8DEA-4B3D-BDD9-452E4969F601}"/>
    <dgm:cxn modelId="{9463459C-D5AE-475D-8ECC-BEED746F8D18}" type="presOf" srcId="{1AFB4B4F-D911-4B56-A119-F4FE256F011C}" destId="{DB28926C-AD7A-449A-BCDA-1901C91DE61F}" srcOrd="0" destOrd="0" presId="urn:microsoft.com/office/officeart/2005/8/layout/default"/>
    <dgm:cxn modelId="{62178234-79E1-45B3-8BDC-81472B319B24}" type="presOf" srcId="{BD77A193-8C50-4717-9410-C6F6D96AEE47}" destId="{44EB8AC1-5DFB-4057-9812-5636854886A4}" srcOrd="0" destOrd="0" presId="urn:microsoft.com/office/officeart/2005/8/layout/default"/>
    <dgm:cxn modelId="{D50190AF-F008-4C7F-A61A-74F707888F74}" srcId="{BBF660A5-C8EA-40B9-A30A-2F4F2C3CC948}" destId="{1AFB4B4F-D911-4B56-A119-F4FE256F011C}" srcOrd="0" destOrd="0" parTransId="{2256D787-4F10-4C29-B509-6B5B4CA7D30A}" sibTransId="{E2386AFD-7B9D-48FA-8EAE-73227B1E8B70}"/>
    <dgm:cxn modelId="{05CE0D56-ED74-44F8-9328-A9F471B07298}" type="presOf" srcId="{BBF660A5-C8EA-40B9-A30A-2F4F2C3CC948}" destId="{F65427BB-AA0F-4E6C-8AF4-D63BE5E501A6}" srcOrd="0" destOrd="0" presId="urn:microsoft.com/office/officeart/2005/8/layout/default"/>
    <dgm:cxn modelId="{4ED2694C-D2EC-4E39-95B2-DEEDF704699C}" type="presParOf" srcId="{F65427BB-AA0F-4E6C-8AF4-D63BE5E501A6}" destId="{DB28926C-AD7A-449A-BCDA-1901C91DE61F}" srcOrd="0" destOrd="0" presId="urn:microsoft.com/office/officeart/2005/8/layout/default"/>
    <dgm:cxn modelId="{6FA99C4A-31D2-4F4B-B8FD-7A60BCC3BE93}" type="presParOf" srcId="{F65427BB-AA0F-4E6C-8AF4-D63BE5E501A6}" destId="{5BFAAB12-6D1A-41DD-9E98-2B89EFF50BAB}" srcOrd="1" destOrd="0" presId="urn:microsoft.com/office/officeart/2005/8/layout/default"/>
    <dgm:cxn modelId="{3E60E24E-B812-4C5A-9197-22E9D1F1F307}" type="presParOf" srcId="{F65427BB-AA0F-4E6C-8AF4-D63BE5E501A6}" destId="{44EB8AC1-5DFB-4057-9812-5636854886A4}" srcOrd="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7598EE77-F23F-4940-AF29-F876C7B04FC4}" type="doc">
      <dgm:prSet loTypeId="urn:microsoft.com/office/officeart/2005/8/layout/default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s-MX"/>
        </a:p>
      </dgm:t>
    </dgm:pt>
    <dgm:pt modelId="{D69E53A1-FF0A-4836-9E29-B03314E8BB60}">
      <dgm:prSet custT="1"/>
      <dgm:spPr/>
      <dgm:t>
        <a:bodyPr/>
        <a:lstStyle/>
        <a:p>
          <a:r>
            <a:rPr lang="es-MX" sz="1800" dirty="0" err="1" smtClean="0">
              <a:solidFill>
                <a:schemeClr val="bg1"/>
              </a:solidFill>
            </a:rPr>
            <a:t>Conacyt</a:t>
          </a:r>
          <a:endParaRPr lang="es-MX" sz="1800" dirty="0">
            <a:solidFill>
              <a:schemeClr val="bg1"/>
            </a:solidFill>
          </a:endParaRPr>
        </a:p>
      </dgm:t>
    </dgm:pt>
    <dgm:pt modelId="{AEEC1E4C-1BDE-41E1-8F4D-4A8157EB3652}" type="parTrans" cxnId="{694EEDF5-9090-4FE7-8096-EF65FFB98A11}">
      <dgm:prSet/>
      <dgm:spPr/>
      <dgm:t>
        <a:bodyPr/>
        <a:lstStyle/>
        <a:p>
          <a:endParaRPr lang="es-MX" sz="2400">
            <a:solidFill>
              <a:schemeClr val="bg1"/>
            </a:solidFill>
          </a:endParaRPr>
        </a:p>
      </dgm:t>
    </dgm:pt>
    <dgm:pt modelId="{954AB6C2-D5AA-4780-80D0-B5DFE987BB05}" type="sibTrans" cxnId="{694EEDF5-9090-4FE7-8096-EF65FFB98A11}">
      <dgm:prSet/>
      <dgm:spPr/>
      <dgm:t>
        <a:bodyPr/>
        <a:lstStyle/>
        <a:p>
          <a:endParaRPr lang="es-MX" sz="2400">
            <a:solidFill>
              <a:schemeClr val="bg1"/>
            </a:solidFill>
          </a:endParaRPr>
        </a:p>
      </dgm:t>
    </dgm:pt>
    <dgm:pt modelId="{99C4A291-6CA8-4223-8442-ACD722514109}">
      <dgm:prSet custT="1"/>
      <dgm:spPr/>
      <dgm:t>
        <a:bodyPr/>
        <a:lstStyle/>
        <a:p>
          <a:r>
            <a:rPr lang="es-MX" sz="1800" dirty="0" smtClean="0">
              <a:solidFill>
                <a:schemeClr val="bg1"/>
              </a:solidFill>
            </a:rPr>
            <a:t>ANUIES</a:t>
          </a:r>
          <a:endParaRPr lang="es-MX" sz="1800" dirty="0">
            <a:solidFill>
              <a:schemeClr val="bg1"/>
            </a:solidFill>
          </a:endParaRPr>
        </a:p>
      </dgm:t>
    </dgm:pt>
    <dgm:pt modelId="{DE683728-15C9-4CA1-AC86-042FC05F21B8}" type="parTrans" cxnId="{4146A9ED-7416-467B-89DA-8A0FED2B3C10}">
      <dgm:prSet/>
      <dgm:spPr/>
      <dgm:t>
        <a:bodyPr/>
        <a:lstStyle/>
        <a:p>
          <a:endParaRPr lang="es-MX" sz="2400">
            <a:solidFill>
              <a:schemeClr val="bg1"/>
            </a:solidFill>
          </a:endParaRPr>
        </a:p>
      </dgm:t>
    </dgm:pt>
    <dgm:pt modelId="{20BD5BFE-A4F0-4A38-9F87-3C5365EDD73F}" type="sibTrans" cxnId="{4146A9ED-7416-467B-89DA-8A0FED2B3C10}">
      <dgm:prSet/>
      <dgm:spPr/>
      <dgm:t>
        <a:bodyPr/>
        <a:lstStyle/>
        <a:p>
          <a:endParaRPr lang="es-MX" sz="2400">
            <a:solidFill>
              <a:schemeClr val="bg1"/>
            </a:solidFill>
          </a:endParaRPr>
        </a:p>
      </dgm:t>
    </dgm:pt>
    <dgm:pt modelId="{4A0F5306-2A9F-4D23-B9F0-F1BE0DDCC1AB}">
      <dgm:prSet custT="1"/>
      <dgm:spPr/>
      <dgm:t>
        <a:bodyPr/>
        <a:lstStyle/>
        <a:p>
          <a:r>
            <a:rPr lang="es-MX" sz="1800" dirty="0" err="1" smtClean="0">
              <a:solidFill>
                <a:schemeClr val="bg1"/>
              </a:solidFill>
            </a:rPr>
            <a:t>Ceneval</a:t>
          </a:r>
          <a:endParaRPr lang="es-MX" sz="1800" dirty="0">
            <a:solidFill>
              <a:schemeClr val="bg1"/>
            </a:solidFill>
          </a:endParaRPr>
        </a:p>
      </dgm:t>
    </dgm:pt>
    <dgm:pt modelId="{B3B61670-1AE6-4404-95F4-244DB36CB2CB}" type="parTrans" cxnId="{ACA06E2E-F5E8-403F-9835-339599C5F8D4}">
      <dgm:prSet/>
      <dgm:spPr/>
      <dgm:t>
        <a:bodyPr/>
        <a:lstStyle/>
        <a:p>
          <a:endParaRPr lang="es-MX" sz="2400">
            <a:solidFill>
              <a:schemeClr val="bg1"/>
            </a:solidFill>
          </a:endParaRPr>
        </a:p>
      </dgm:t>
    </dgm:pt>
    <dgm:pt modelId="{8DE61F9F-B4F1-4937-B7C9-E343B0BC93B9}" type="sibTrans" cxnId="{ACA06E2E-F5E8-403F-9835-339599C5F8D4}">
      <dgm:prSet/>
      <dgm:spPr/>
      <dgm:t>
        <a:bodyPr/>
        <a:lstStyle/>
        <a:p>
          <a:endParaRPr lang="es-MX" sz="2400">
            <a:solidFill>
              <a:schemeClr val="bg1"/>
            </a:solidFill>
          </a:endParaRPr>
        </a:p>
      </dgm:t>
    </dgm:pt>
    <dgm:pt modelId="{C417642C-EF48-4426-853D-868C91BBECD4}">
      <dgm:prSet custT="1"/>
      <dgm:spPr/>
      <dgm:t>
        <a:bodyPr/>
        <a:lstStyle/>
        <a:p>
          <a:r>
            <a:rPr lang="es-MX" sz="1800" dirty="0" smtClean="0">
              <a:solidFill>
                <a:schemeClr val="bg1"/>
              </a:solidFill>
            </a:rPr>
            <a:t>CIEES</a:t>
          </a:r>
          <a:endParaRPr lang="es-MX" sz="1800" dirty="0">
            <a:solidFill>
              <a:schemeClr val="bg1"/>
            </a:solidFill>
          </a:endParaRPr>
        </a:p>
      </dgm:t>
    </dgm:pt>
    <dgm:pt modelId="{21AF89EF-729C-4013-8A9B-27A8437C41EF}" type="parTrans" cxnId="{B1B8FBD1-D5CE-4759-AE6F-3417371A2B76}">
      <dgm:prSet/>
      <dgm:spPr/>
      <dgm:t>
        <a:bodyPr/>
        <a:lstStyle/>
        <a:p>
          <a:endParaRPr lang="es-MX" sz="2400">
            <a:solidFill>
              <a:schemeClr val="bg1"/>
            </a:solidFill>
          </a:endParaRPr>
        </a:p>
      </dgm:t>
    </dgm:pt>
    <dgm:pt modelId="{EB0ECFB4-6304-4811-9C65-776C9EA2103C}" type="sibTrans" cxnId="{B1B8FBD1-D5CE-4759-AE6F-3417371A2B76}">
      <dgm:prSet/>
      <dgm:spPr/>
      <dgm:t>
        <a:bodyPr/>
        <a:lstStyle/>
        <a:p>
          <a:endParaRPr lang="es-MX" sz="2400">
            <a:solidFill>
              <a:schemeClr val="bg1"/>
            </a:solidFill>
          </a:endParaRPr>
        </a:p>
      </dgm:t>
    </dgm:pt>
    <dgm:pt modelId="{B011C100-A30A-4AD1-A8BC-75545A0B4059}">
      <dgm:prSet custT="1"/>
      <dgm:spPr/>
      <dgm:t>
        <a:bodyPr/>
        <a:lstStyle/>
        <a:p>
          <a:r>
            <a:rPr lang="es-MX" sz="1800" dirty="0" smtClean="0">
              <a:solidFill>
                <a:schemeClr val="bg1"/>
              </a:solidFill>
            </a:rPr>
            <a:t>COPAES</a:t>
          </a:r>
          <a:endParaRPr lang="es-MX" sz="1800" dirty="0">
            <a:solidFill>
              <a:schemeClr val="bg1"/>
            </a:solidFill>
          </a:endParaRPr>
        </a:p>
      </dgm:t>
    </dgm:pt>
    <dgm:pt modelId="{711E7B45-E12B-4F12-84D6-6703A9B0C898}" type="parTrans" cxnId="{7BCC6972-28B9-4EF2-98D0-491602CE07C7}">
      <dgm:prSet/>
      <dgm:spPr/>
      <dgm:t>
        <a:bodyPr/>
        <a:lstStyle/>
        <a:p>
          <a:endParaRPr lang="es-MX" sz="2400">
            <a:solidFill>
              <a:schemeClr val="bg1"/>
            </a:solidFill>
          </a:endParaRPr>
        </a:p>
      </dgm:t>
    </dgm:pt>
    <dgm:pt modelId="{EC45F569-EB88-4263-840D-97F729A06D22}" type="sibTrans" cxnId="{7BCC6972-28B9-4EF2-98D0-491602CE07C7}">
      <dgm:prSet/>
      <dgm:spPr/>
      <dgm:t>
        <a:bodyPr/>
        <a:lstStyle/>
        <a:p>
          <a:endParaRPr lang="es-MX" sz="2400">
            <a:solidFill>
              <a:schemeClr val="bg1"/>
            </a:solidFill>
          </a:endParaRPr>
        </a:p>
      </dgm:t>
    </dgm:pt>
    <dgm:pt modelId="{AEAFE161-ABDB-4061-8F61-FFEBED5D253A}">
      <dgm:prSet custT="1"/>
      <dgm:spPr/>
      <dgm:t>
        <a:bodyPr/>
        <a:lstStyle/>
        <a:p>
          <a:r>
            <a:rPr lang="es-MX" sz="1400" dirty="0" smtClean="0">
              <a:solidFill>
                <a:schemeClr val="bg1"/>
              </a:solidFill>
            </a:rPr>
            <a:t>Asociaciones nacionales de universidades politécnicas</a:t>
          </a:r>
          <a:endParaRPr lang="es-MX" sz="1400" dirty="0">
            <a:solidFill>
              <a:schemeClr val="bg1"/>
            </a:solidFill>
          </a:endParaRPr>
        </a:p>
      </dgm:t>
    </dgm:pt>
    <dgm:pt modelId="{1648A0A9-DBE2-47A4-ACB1-BBC562A1D639}" type="parTrans" cxnId="{97865B58-DACE-429D-9326-C7DC621892C3}">
      <dgm:prSet/>
      <dgm:spPr/>
      <dgm:t>
        <a:bodyPr/>
        <a:lstStyle/>
        <a:p>
          <a:endParaRPr lang="es-MX" sz="2400">
            <a:solidFill>
              <a:schemeClr val="bg1"/>
            </a:solidFill>
          </a:endParaRPr>
        </a:p>
      </dgm:t>
    </dgm:pt>
    <dgm:pt modelId="{EDCFD803-2186-4462-BEC4-2759520E9462}" type="sibTrans" cxnId="{97865B58-DACE-429D-9326-C7DC621892C3}">
      <dgm:prSet/>
      <dgm:spPr/>
      <dgm:t>
        <a:bodyPr/>
        <a:lstStyle/>
        <a:p>
          <a:endParaRPr lang="es-MX" sz="2400">
            <a:solidFill>
              <a:schemeClr val="bg1"/>
            </a:solidFill>
          </a:endParaRPr>
        </a:p>
      </dgm:t>
    </dgm:pt>
    <dgm:pt modelId="{8EBC7FF9-F02D-42CF-8E8E-A0648949CDDD}">
      <dgm:prSet custT="1"/>
      <dgm:spPr/>
      <dgm:t>
        <a:bodyPr/>
        <a:lstStyle/>
        <a:p>
          <a:r>
            <a:rPr lang="es-MX" sz="1800" dirty="0" smtClean="0">
              <a:solidFill>
                <a:schemeClr val="bg1"/>
              </a:solidFill>
            </a:rPr>
            <a:t>Entre otros </a:t>
          </a:r>
          <a:endParaRPr lang="es-MX" sz="1800" dirty="0">
            <a:solidFill>
              <a:schemeClr val="bg1"/>
            </a:solidFill>
          </a:endParaRPr>
        </a:p>
      </dgm:t>
    </dgm:pt>
    <dgm:pt modelId="{3E781682-391C-4196-94F5-EDC40377BA6F}" type="parTrans" cxnId="{46AB25E9-27E4-454C-9D14-128FB899298D}">
      <dgm:prSet/>
      <dgm:spPr/>
      <dgm:t>
        <a:bodyPr/>
        <a:lstStyle/>
        <a:p>
          <a:endParaRPr lang="es-MX" sz="2400">
            <a:solidFill>
              <a:schemeClr val="bg1"/>
            </a:solidFill>
          </a:endParaRPr>
        </a:p>
      </dgm:t>
    </dgm:pt>
    <dgm:pt modelId="{7F709AF3-156F-43F6-BEAF-64B137607207}" type="sibTrans" cxnId="{46AB25E9-27E4-454C-9D14-128FB899298D}">
      <dgm:prSet/>
      <dgm:spPr/>
      <dgm:t>
        <a:bodyPr/>
        <a:lstStyle/>
        <a:p>
          <a:endParaRPr lang="es-MX" sz="2400">
            <a:solidFill>
              <a:schemeClr val="bg1"/>
            </a:solidFill>
          </a:endParaRPr>
        </a:p>
      </dgm:t>
    </dgm:pt>
    <dgm:pt modelId="{4BED7EED-FBBF-4831-94E9-0CC0C811EB39}" type="pres">
      <dgm:prSet presAssocID="{7598EE77-F23F-4940-AF29-F876C7B04FC4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MX"/>
        </a:p>
      </dgm:t>
    </dgm:pt>
    <dgm:pt modelId="{01A65163-03BA-4C55-BEE9-77DAA506D6D8}" type="pres">
      <dgm:prSet presAssocID="{D69E53A1-FF0A-4836-9E29-B03314E8BB60}" presName="node" presStyleLbl="node1" presStyleIdx="0" presStyleCnt="7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6B47705F-1B49-4A74-8036-1DB9CC3A9C35}" type="pres">
      <dgm:prSet presAssocID="{954AB6C2-D5AA-4780-80D0-B5DFE987BB05}" presName="sibTrans" presStyleCnt="0"/>
      <dgm:spPr/>
    </dgm:pt>
    <dgm:pt modelId="{31F057CD-D118-4699-A55D-899D9B96FA67}" type="pres">
      <dgm:prSet presAssocID="{99C4A291-6CA8-4223-8442-ACD722514109}" presName="node" presStyleLbl="node1" presStyleIdx="1" presStyleCnt="7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A71BD4A1-F9BD-423C-B2CE-FB28CB1B48DA}" type="pres">
      <dgm:prSet presAssocID="{20BD5BFE-A4F0-4A38-9F87-3C5365EDD73F}" presName="sibTrans" presStyleCnt="0"/>
      <dgm:spPr/>
    </dgm:pt>
    <dgm:pt modelId="{CC5A2C7A-29E0-4526-9B9A-5C3195DE2C06}" type="pres">
      <dgm:prSet presAssocID="{4A0F5306-2A9F-4D23-B9F0-F1BE0DDCC1AB}" presName="node" presStyleLbl="node1" presStyleIdx="2" presStyleCnt="7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1DB848B1-748B-4BD7-8720-ADB012848EAB}" type="pres">
      <dgm:prSet presAssocID="{8DE61F9F-B4F1-4937-B7C9-E343B0BC93B9}" presName="sibTrans" presStyleCnt="0"/>
      <dgm:spPr/>
    </dgm:pt>
    <dgm:pt modelId="{572E0754-C03F-49D9-9290-3F7D80A88195}" type="pres">
      <dgm:prSet presAssocID="{C417642C-EF48-4426-853D-868C91BBECD4}" presName="node" presStyleLbl="node1" presStyleIdx="3" presStyleCnt="7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CF41DF9F-0E72-4234-A191-D095D8A440C4}" type="pres">
      <dgm:prSet presAssocID="{EB0ECFB4-6304-4811-9C65-776C9EA2103C}" presName="sibTrans" presStyleCnt="0"/>
      <dgm:spPr/>
    </dgm:pt>
    <dgm:pt modelId="{0B75ECB7-3F32-4F82-8034-2581182DA63E}" type="pres">
      <dgm:prSet presAssocID="{B011C100-A30A-4AD1-A8BC-75545A0B4059}" presName="node" presStyleLbl="node1" presStyleIdx="4" presStyleCnt="7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265A11D5-B15A-46E6-958E-AAF6A58E37C0}" type="pres">
      <dgm:prSet presAssocID="{EC45F569-EB88-4263-840D-97F729A06D22}" presName="sibTrans" presStyleCnt="0"/>
      <dgm:spPr/>
    </dgm:pt>
    <dgm:pt modelId="{C414D24A-5048-4544-AF9D-35BC361A0973}" type="pres">
      <dgm:prSet presAssocID="{AEAFE161-ABDB-4061-8F61-FFEBED5D253A}" presName="node" presStyleLbl="node1" presStyleIdx="5" presStyleCnt="7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FA689B65-B438-4D10-9B50-EEAE3B9BFFFB}" type="pres">
      <dgm:prSet presAssocID="{EDCFD803-2186-4462-BEC4-2759520E9462}" presName="sibTrans" presStyleCnt="0"/>
      <dgm:spPr/>
    </dgm:pt>
    <dgm:pt modelId="{B211A393-B262-4EFB-BAC4-2DF5F1B1219A}" type="pres">
      <dgm:prSet presAssocID="{8EBC7FF9-F02D-42CF-8E8E-A0648949CDDD}" presName="node" presStyleLbl="node1" presStyleIdx="6" presStyleCnt="7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694EEDF5-9090-4FE7-8096-EF65FFB98A11}" srcId="{7598EE77-F23F-4940-AF29-F876C7B04FC4}" destId="{D69E53A1-FF0A-4836-9E29-B03314E8BB60}" srcOrd="0" destOrd="0" parTransId="{AEEC1E4C-1BDE-41E1-8F4D-4A8157EB3652}" sibTransId="{954AB6C2-D5AA-4780-80D0-B5DFE987BB05}"/>
    <dgm:cxn modelId="{46AB25E9-27E4-454C-9D14-128FB899298D}" srcId="{7598EE77-F23F-4940-AF29-F876C7B04FC4}" destId="{8EBC7FF9-F02D-42CF-8E8E-A0648949CDDD}" srcOrd="6" destOrd="0" parTransId="{3E781682-391C-4196-94F5-EDC40377BA6F}" sibTransId="{7F709AF3-156F-43F6-BEAF-64B137607207}"/>
    <dgm:cxn modelId="{97865B58-DACE-429D-9326-C7DC621892C3}" srcId="{7598EE77-F23F-4940-AF29-F876C7B04FC4}" destId="{AEAFE161-ABDB-4061-8F61-FFEBED5D253A}" srcOrd="5" destOrd="0" parTransId="{1648A0A9-DBE2-47A4-ACB1-BBC562A1D639}" sibTransId="{EDCFD803-2186-4462-BEC4-2759520E9462}"/>
    <dgm:cxn modelId="{4146A9ED-7416-467B-89DA-8A0FED2B3C10}" srcId="{7598EE77-F23F-4940-AF29-F876C7B04FC4}" destId="{99C4A291-6CA8-4223-8442-ACD722514109}" srcOrd="1" destOrd="0" parTransId="{DE683728-15C9-4CA1-AC86-042FC05F21B8}" sibTransId="{20BD5BFE-A4F0-4A38-9F87-3C5365EDD73F}"/>
    <dgm:cxn modelId="{B1B8FBD1-D5CE-4759-AE6F-3417371A2B76}" srcId="{7598EE77-F23F-4940-AF29-F876C7B04FC4}" destId="{C417642C-EF48-4426-853D-868C91BBECD4}" srcOrd="3" destOrd="0" parTransId="{21AF89EF-729C-4013-8A9B-27A8437C41EF}" sibTransId="{EB0ECFB4-6304-4811-9C65-776C9EA2103C}"/>
    <dgm:cxn modelId="{5A4278C5-C4B5-4CF4-89BA-FD9CAC6B3379}" type="presOf" srcId="{C417642C-EF48-4426-853D-868C91BBECD4}" destId="{572E0754-C03F-49D9-9290-3F7D80A88195}" srcOrd="0" destOrd="0" presId="urn:microsoft.com/office/officeart/2005/8/layout/default"/>
    <dgm:cxn modelId="{2A76E9D6-F07F-4F05-9B27-B01BDCE2A65D}" type="presOf" srcId="{7598EE77-F23F-4940-AF29-F876C7B04FC4}" destId="{4BED7EED-FBBF-4831-94E9-0CC0C811EB39}" srcOrd="0" destOrd="0" presId="urn:microsoft.com/office/officeart/2005/8/layout/default"/>
    <dgm:cxn modelId="{ACA06E2E-F5E8-403F-9835-339599C5F8D4}" srcId="{7598EE77-F23F-4940-AF29-F876C7B04FC4}" destId="{4A0F5306-2A9F-4D23-B9F0-F1BE0DDCC1AB}" srcOrd="2" destOrd="0" parTransId="{B3B61670-1AE6-4404-95F4-244DB36CB2CB}" sibTransId="{8DE61F9F-B4F1-4937-B7C9-E343B0BC93B9}"/>
    <dgm:cxn modelId="{F4DC657C-3D47-4DEF-B4E1-8AC208F0F47A}" type="presOf" srcId="{B011C100-A30A-4AD1-A8BC-75545A0B4059}" destId="{0B75ECB7-3F32-4F82-8034-2581182DA63E}" srcOrd="0" destOrd="0" presId="urn:microsoft.com/office/officeart/2005/8/layout/default"/>
    <dgm:cxn modelId="{E590C26A-6C00-44D3-84E3-E4C419406D9D}" type="presOf" srcId="{99C4A291-6CA8-4223-8442-ACD722514109}" destId="{31F057CD-D118-4699-A55D-899D9B96FA67}" srcOrd="0" destOrd="0" presId="urn:microsoft.com/office/officeart/2005/8/layout/default"/>
    <dgm:cxn modelId="{F3E42D6B-9566-4136-80EA-E88929DD9AE2}" type="presOf" srcId="{4A0F5306-2A9F-4D23-B9F0-F1BE0DDCC1AB}" destId="{CC5A2C7A-29E0-4526-9B9A-5C3195DE2C06}" srcOrd="0" destOrd="0" presId="urn:microsoft.com/office/officeart/2005/8/layout/default"/>
    <dgm:cxn modelId="{5C451C3E-B970-4E19-9204-5FF03893612F}" type="presOf" srcId="{AEAFE161-ABDB-4061-8F61-FFEBED5D253A}" destId="{C414D24A-5048-4544-AF9D-35BC361A0973}" srcOrd="0" destOrd="0" presId="urn:microsoft.com/office/officeart/2005/8/layout/default"/>
    <dgm:cxn modelId="{5FB6CFD8-DD90-42D0-9225-996275DBDF0D}" type="presOf" srcId="{8EBC7FF9-F02D-42CF-8E8E-A0648949CDDD}" destId="{B211A393-B262-4EFB-BAC4-2DF5F1B1219A}" srcOrd="0" destOrd="0" presId="urn:microsoft.com/office/officeart/2005/8/layout/default"/>
    <dgm:cxn modelId="{22B99F69-5849-4308-8CBC-C152C567C914}" type="presOf" srcId="{D69E53A1-FF0A-4836-9E29-B03314E8BB60}" destId="{01A65163-03BA-4C55-BEE9-77DAA506D6D8}" srcOrd="0" destOrd="0" presId="urn:microsoft.com/office/officeart/2005/8/layout/default"/>
    <dgm:cxn modelId="{7BCC6972-28B9-4EF2-98D0-491602CE07C7}" srcId="{7598EE77-F23F-4940-AF29-F876C7B04FC4}" destId="{B011C100-A30A-4AD1-A8BC-75545A0B4059}" srcOrd="4" destOrd="0" parTransId="{711E7B45-E12B-4F12-84D6-6703A9B0C898}" sibTransId="{EC45F569-EB88-4263-840D-97F729A06D22}"/>
    <dgm:cxn modelId="{1F98C87A-84FC-4D6B-9F30-D98CC7503092}" type="presParOf" srcId="{4BED7EED-FBBF-4831-94E9-0CC0C811EB39}" destId="{01A65163-03BA-4C55-BEE9-77DAA506D6D8}" srcOrd="0" destOrd="0" presId="urn:microsoft.com/office/officeart/2005/8/layout/default"/>
    <dgm:cxn modelId="{C0949AE0-638C-4CA4-B653-8DB3C8B443C6}" type="presParOf" srcId="{4BED7EED-FBBF-4831-94E9-0CC0C811EB39}" destId="{6B47705F-1B49-4A74-8036-1DB9CC3A9C35}" srcOrd="1" destOrd="0" presId="urn:microsoft.com/office/officeart/2005/8/layout/default"/>
    <dgm:cxn modelId="{4EE1EFAB-235D-4322-8497-14F33214CC5B}" type="presParOf" srcId="{4BED7EED-FBBF-4831-94E9-0CC0C811EB39}" destId="{31F057CD-D118-4699-A55D-899D9B96FA67}" srcOrd="2" destOrd="0" presId="urn:microsoft.com/office/officeart/2005/8/layout/default"/>
    <dgm:cxn modelId="{7C0E0356-99F6-4E35-B5B5-4FD18DDF6581}" type="presParOf" srcId="{4BED7EED-FBBF-4831-94E9-0CC0C811EB39}" destId="{A71BD4A1-F9BD-423C-B2CE-FB28CB1B48DA}" srcOrd="3" destOrd="0" presId="urn:microsoft.com/office/officeart/2005/8/layout/default"/>
    <dgm:cxn modelId="{2A7F4AD7-C176-4C64-8A5E-AC9308760ADD}" type="presParOf" srcId="{4BED7EED-FBBF-4831-94E9-0CC0C811EB39}" destId="{CC5A2C7A-29E0-4526-9B9A-5C3195DE2C06}" srcOrd="4" destOrd="0" presId="urn:microsoft.com/office/officeart/2005/8/layout/default"/>
    <dgm:cxn modelId="{A3711E2C-8C0A-4AF5-BD75-AC1BCE9FF106}" type="presParOf" srcId="{4BED7EED-FBBF-4831-94E9-0CC0C811EB39}" destId="{1DB848B1-748B-4BD7-8720-ADB012848EAB}" srcOrd="5" destOrd="0" presId="urn:microsoft.com/office/officeart/2005/8/layout/default"/>
    <dgm:cxn modelId="{45516265-9587-4BCD-AE64-B460F4C5E3A5}" type="presParOf" srcId="{4BED7EED-FBBF-4831-94E9-0CC0C811EB39}" destId="{572E0754-C03F-49D9-9290-3F7D80A88195}" srcOrd="6" destOrd="0" presId="urn:microsoft.com/office/officeart/2005/8/layout/default"/>
    <dgm:cxn modelId="{37179273-EC80-48DE-8BFF-034F39F3211B}" type="presParOf" srcId="{4BED7EED-FBBF-4831-94E9-0CC0C811EB39}" destId="{CF41DF9F-0E72-4234-A191-D095D8A440C4}" srcOrd="7" destOrd="0" presId="urn:microsoft.com/office/officeart/2005/8/layout/default"/>
    <dgm:cxn modelId="{77502D7C-12AC-43B9-870E-333B16089CC7}" type="presParOf" srcId="{4BED7EED-FBBF-4831-94E9-0CC0C811EB39}" destId="{0B75ECB7-3F32-4F82-8034-2581182DA63E}" srcOrd="8" destOrd="0" presId="urn:microsoft.com/office/officeart/2005/8/layout/default"/>
    <dgm:cxn modelId="{5017FE53-DE88-4CE9-BEF7-D54654280717}" type="presParOf" srcId="{4BED7EED-FBBF-4831-94E9-0CC0C811EB39}" destId="{265A11D5-B15A-46E6-958E-AAF6A58E37C0}" srcOrd="9" destOrd="0" presId="urn:microsoft.com/office/officeart/2005/8/layout/default"/>
    <dgm:cxn modelId="{B17C154B-F55F-42AF-AAB4-876DA6CBE670}" type="presParOf" srcId="{4BED7EED-FBBF-4831-94E9-0CC0C811EB39}" destId="{C414D24A-5048-4544-AF9D-35BC361A0973}" srcOrd="10" destOrd="0" presId="urn:microsoft.com/office/officeart/2005/8/layout/default"/>
    <dgm:cxn modelId="{11758B87-D21A-445B-8271-4A232AB38B54}" type="presParOf" srcId="{4BED7EED-FBBF-4831-94E9-0CC0C811EB39}" destId="{FA689B65-B438-4D10-9B50-EEAE3B9BFFFB}" srcOrd="11" destOrd="0" presId="urn:microsoft.com/office/officeart/2005/8/layout/default"/>
    <dgm:cxn modelId="{CF15AD2F-7736-4E98-AA49-172DFE4228B0}" type="presParOf" srcId="{4BED7EED-FBBF-4831-94E9-0CC0C811EB39}" destId="{B211A393-B262-4EFB-BAC4-2DF5F1B1219A}" srcOrd="1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B2247E10-6259-47AA-B5E3-DD1FA8939D62}" type="doc">
      <dgm:prSet loTypeId="urn:microsoft.com/office/officeart/2005/8/layout/radial6" loCatId="relationship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s-MX"/>
        </a:p>
      </dgm:t>
    </dgm:pt>
    <dgm:pt modelId="{5BBA02E5-8279-4D90-BE3D-67CAF6385295}">
      <dgm:prSet phldrT="[Texto]" custT="1"/>
      <dgm:spPr/>
      <dgm:t>
        <a:bodyPr/>
        <a:lstStyle/>
        <a:p>
          <a:r>
            <a:rPr lang="es-MX" sz="2000" b="1" i="0" u="none" dirty="0" smtClean="0">
              <a:latin typeface="Corbel" pitchFamily="34" charset="0"/>
            </a:rPr>
            <a:t>Sistema Nacional de Evaluación, Acreditación y Certificación</a:t>
          </a:r>
          <a:endParaRPr lang="es-MX" sz="2000" dirty="0">
            <a:latin typeface="Corbel" pitchFamily="34" charset="0"/>
          </a:endParaRPr>
        </a:p>
      </dgm:t>
    </dgm:pt>
    <dgm:pt modelId="{798F75A7-D1EB-4F88-AB3C-2BED9F9AFD60}" type="parTrans" cxnId="{E5504813-BF0D-4444-A76F-1672B52B5FA9}">
      <dgm:prSet/>
      <dgm:spPr/>
      <dgm:t>
        <a:bodyPr/>
        <a:lstStyle/>
        <a:p>
          <a:endParaRPr lang="es-MX"/>
        </a:p>
      </dgm:t>
    </dgm:pt>
    <dgm:pt modelId="{B6B2F36A-2D57-4E49-920C-80D6BEE81F02}" type="sibTrans" cxnId="{E5504813-BF0D-4444-A76F-1672B52B5FA9}">
      <dgm:prSet/>
      <dgm:spPr/>
      <dgm:t>
        <a:bodyPr/>
        <a:lstStyle/>
        <a:p>
          <a:endParaRPr lang="es-MX"/>
        </a:p>
      </dgm:t>
    </dgm:pt>
    <dgm:pt modelId="{7A41D21F-46E2-4F97-81C6-D1EA486E134B}">
      <dgm:prSet phldrT="[Texto]" custT="1"/>
      <dgm:spPr/>
      <dgm:t>
        <a:bodyPr/>
        <a:lstStyle/>
        <a:p>
          <a:r>
            <a:rPr lang="es-MX" sz="2000" dirty="0" smtClean="0">
              <a:latin typeface="Corbel" pitchFamily="34" charset="0"/>
            </a:rPr>
            <a:t>COPAES</a:t>
          </a:r>
          <a:endParaRPr lang="es-MX" sz="2000" dirty="0">
            <a:latin typeface="Corbel" pitchFamily="34" charset="0"/>
          </a:endParaRPr>
        </a:p>
      </dgm:t>
    </dgm:pt>
    <dgm:pt modelId="{000865DE-936B-47C3-B37A-F404D07E2C52}" type="parTrans" cxnId="{BCA1C20B-F63E-4401-9F63-21805CA7430B}">
      <dgm:prSet/>
      <dgm:spPr/>
      <dgm:t>
        <a:bodyPr/>
        <a:lstStyle/>
        <a:p>
          <a:endParaRPr lang="es-MX"/>
        </a:p>
      </dgm:t>
    </dgm:pt>
    <dgm:pt modelId="{5354407B-17F3-4B53-AE56-78FEECC699DB}" type="sibTrans" cxnId="{BCA1C20B-F63E-4401-9F63-21805CA7430B}">
      <dgm:prSet/>
      <dgm:spPr/>
      <dgm:t>
        <a:bodyPr/>
        <a:lstStyle/>
        <a:p>
          <a:endParaRPr lang="es-MX"/>
        </a:p>
      </dgm:t>
    </dgm:pt>
    <dgm:pt modelId="{262FDEBE-B95D-4BFA-B7A0-29EA4E09C7C7}">
      <dgm:prSet phldrT="[Texto]" custT="1"/>
      <dgm:spPr/>
      <dgm:t>
        <a:bodyPr/>
        <a:lstStyle/>
        <a:p>
          <a:r>
            <a:rPr lang="es-MX" sz="2000" dirty="0" smtClean="0">
              <a:latin typeface="Corbel" pitchFamily="34" charset="0"/>
            </a:rPr>
            <a:t>RVOE</a:t>
          </a:r>
          <a:endParaRPr lang="es-MX" sz="2000" dirty="0">
            <a:latin typeface="Corbel" pitchFamily="34" charset="0"/>
          </a:endParaRPr>
        </a:p>
      </dgm:t>
    </dgm:pt>
    <dgm:pt modelId="{A8459376-7F0B-4F8A-B40A-D40D6CC3B17B}" type="parTrans" cxnId="{40EBCB5D-11F7-4814-B92D-FA26E7DB1CAD}">
      <dgm:prSet/>
      <dgm:spPr/>
      <dgm:t>
        <a:bodyPr/>
        <a:lstStyle/>
        <a:p>
          <a:endParaRPr lang="es-MX"/>
        </a:p>
      </dgm:t>
    </dgm:pt>
    <dgm:pt modelId="{A7B2946B-2257-44F9-9F76-418663A7E86D}" type="sibTrans" cxnId="{40EBCB5D-11F7-4814-B92D-FA26E7DB1CAD}">
      <dgm:prSet/>
      <dgm:spPr/>
      <dgm:t>
        <a:bodyPr/>
        <a:lstStyle/>
        <a:p>
          <a:endParaRPr lang="es-MX"/>
        </a:p>
      </dgm:t>
    </dgm:pt>
    <dgm:pt modelId="{E5F77A26-9048-4256-8220-C49B78B5B1EC}">
      <dgm:prSet phldrT="[Texto]" custT="1"/>
      <dgm:spPr/>
      <dgm:t>
        <a:bodyPr/>
        <a:lstStyle/>
        <a:p>
          <a:r>
            <a:rPr lang="es-MX" sz="2000" dirty="0" smtClean="0">
              <a:latin typeface="Corbel" pitchFamily="34" charset="0"/>
            </a:rPr>
            <a:t>SNI</a:t>
          </a:r>
          <a:endParaRPr lang="es-MX" sz="2000" dirty="0">
            <a:latin typeface="Corbel" pitchFamily="34" charset="0"/>
          </a:endParaRPr>
        </a:p>
      </dgm:t>
    </dgm:pt>
    <dgm:pt modelId="{17CC8716-C689-4A72-AF63-8CADF8DEEF6D}" type="parTrans" cxnId="{8431D321-E9BC-4CD8-B588-C03C7851E5B0}">
      <dgm:prSet/>
      <dgm:spPr/>
      <dgm:t>
        <a:bodyPr/>
        <a:lstStyle/>
        <a:p>
          <a:endParaRPr lang="es-MX"/>
        </a:p>
      </dgm:t>
    </dgm:pt>
    <dgm:pt modelId="{0881BFF3-2444-437C-A720-4F51AE209C8A}" type="sibTrans" cxnId="{8431D321-E9BC-4CD8-B588-C03C7851E5B0}">
      <dgm:prSet/>
      <dgm:spPr/>
      <dgm:t>
        <a:bodyPr/>
        <a:lstStyle/>
        <a:p>
          <a:endParaRPr lang="es-MX"/>
        </a:p>
      </dgm:t>
    </dgm:pt>
    <dgm:pt modelId="{1D32E66C-02A5-4FE8-9504-EC4B6B68B5D0}">
      <dgm:prSet phldrT="[Texto]" custT="1"/>
      <dgm:spPr/>
      <dgm:t>
        <a:bodyPr/>
        <a:lstStyle/>
        <a:p>
          <a:r>
            <a:rPr lang="es-MX" sz="2000" dirty="0" smtClean="0">
              <a:latin typeface="Corbel" pitchFamily="34" charset="0"/>
            </a:rPr>
            <a:t>CENEVAL</a:t>
          </a:r>
          <a:endParaRPr lang="es-MX" sz="2000" dirty="0">
            <a:latin typeface="Corbel" pitchFamily="34" charset="0"/>
          </a:endParaRPr>
        </a:p>
      </dgm:t>
    </dgm:pt>
    <dgm:pt modelId="{15398850-0EE0-481C-BAB5-443FD5C64F92}" type="parTrans" cxnId="{C217949F-E08C-48AA-A533-617D6C75AFB4}">
      <dgm:prSet/>
      <dgm:spPr/>
      <dgm:t>
        <a:bodyPr/>
        <a:lstStyle/>
        <a:p>
          <a:endParaRPr lang="es-MX"/>
        </a:p>
      </dgm:t>
    </dgm:pt>
    <dgm:pt modelId="{7961D5E9-3CFB-4E23-99A7-EF9691821A1E}" type="sibTrans" cxnId="{C217949F-E08C-48AA-A533-617D6C75AFB4}">
      <dgm:prSet/>
      <dgm:spPr/>
      <dgm:t>
        <a:bodyPr/>
        <a:lstStyle/>
        <a:p>
          <a:endParaRPr lang="es-MX"/>
        </a:p>
      </dgm:t>
    </dgm:pt>
    <dgm:pt modelId="{D843768D-F331-4D2D-9FCA-62B5DD68E923}">
      <dgm:prSet phldrT="[Texto]" custT="1"/>
      <dgm:spPr/>
      <dgm:t>
        <a:bodyPr/>
        <a:lstStyle/>
        <a:p>
          <a:r>
            <a:rPr lang="es-MX" sz="2000" dirty="0" smtClean="0">
              <a:latin typeface="Corbel" pitchFamily="34" charset="0"/>
            </a:rPr>
            <a:t>PIFI</a:t>
          </a:r>
          <a:endParaRPr lang="es-MX" sz="2000" dirty="0">
            <a:latin typeface="Corbel" pitchFamily="34" charset="0"/>
          </a:endParaRPr>
        </a:p>
      </dgm:t>
    </dgm:pt>
    <dgm:pt modelId="{E5BD71C9-7C8B-4E9A-8739-B07FA83CAC8F}" type="sibTrans" cxnId="{04D80BD2-D986-4129-A649-B198BBD48D1B}">
      <dgm:prSet/>
      <dgm:spPr/>
      <dgm:t>
        <a:bodyPr/>
        <a:lstStyle/>
        <a:p>
          <a:endParaRPr lang="es-MX"/>
        </a:p>
      </dgm:t>
    </dgm:pt>
    <dgm:pt modelId="{D124DF46-2C4F-4F93-BDCB-2D27A85F9862}" type="parTrans" cxnId="{04D80BD2-D986-4129-A649-B198BBD48D1B}">
      <dgm:prSet/>
      <dgm:spPr/>
      <dgm:t>
        <a:bodyPr/>
        <a:lstStyle/>
        <a:p>
          <a:endParaRPr lang="es-MX"/>
        </a:p>
      </dgm:t>
    </dgm:pt>
    <dgm:pt modelId="{C0FE4486-8FE8-42B5-861D-3310369B073A}">
      <dgm:prSet phldrT="[Texto]" custT="1"/>
      <dgm:spPr/>
      <dgm:t>
        <a:bodyPr/>
        <a:lstStyle/>
        <a:p>
          <a:r>
            <a:rPr lang="es-MX" sz="2000" dirty="0" smtClean="0">
              <a:latin typeface="Corbel" pitchFamily="34" charset="0"/>
            </a:rPr>
            <a:t>PROMEP</a:t>
          </a:r>
        </a:p>
      </dgm:t>
    </dgm:pt>
    <dgm:pt modelId="{636A34CE-FC46-430C-85B3-CD73DE142B11}" type="parTrans" cxnId="{24392966-F7A4-4913-9EE6-F227AD602B72}">
      <dgm:prSet/>
      <dgm:spPr/>
      <dgm:t>
        <a:bodyPr/>
        <a:lstStyle/>
        <a:p>
          <a:endParaRPr lang="es-MX"/>
        </a:p>
      </dgm:t>
    </dgm:pt>
    <dgm:pt modelId="{C461290E-E4F4-4254-B5C7-FD3CD9DEC24F}" type="sibTrans" cxnId="{24392966-F7A4-4913-9EE6-F227AD602B72}">
      <dgm:prSet/>
      <dgm:spPr/>
      <dgm:t>
        <a:bodyPr/>
        <a:lstStyle/>
        <a:p>
          <a:endParaRPr lang="es-MX"/>
        </a:p>
      </dgm:t>
    </dgm:pt>
    <dgm:pt modelId="{334966F6-419F-4148-8595-7C9511BE0E0F}">
      <dgm:prSet phldrT="[Texto]" custT="1"/>
      <dgm:spPr/>
      <dgm:t>
        <a:bodyPr/>
        <a:lstStyle/>
        <a:p>
          <a:r>
            <a:rPr lang="es-MX" sz="2000" dirty="0" smtClean="0">
              <a:latin typeface="Corbel" pitchFamily="34" charset="0"/>
            </a:rPr>
            <a:t>DGP</a:t>
          </a:r>
        </a:p>
      </dgm:t>
    </dgm:pt>
    <dgm:pt modelId="{0238907F-B3E2-40F1-A2BD-60F9F4DB72CB}" type="parTrans" cxnId="{70760DDE-B3E3-4118-91A9-B628601C7338}">
      <dgm:prSet/>
      <dgm:spPr/>
      <dgm:t>
        <a:bodyPr/>
        <a:lstStyle/>
        <a:p>
          <a:endParaRPr lang="es-MX"/>
        </a:p>
      </dgm:t>
    </dgm:pt>
    <dgm:pt modelId="{52A657EA-4BC5-4EF2-821B-5AF272DCE10D}" type="sibTrans" cxnId="{70760DDE-B3E3-4118-91A9-B628601C7338}">
      <dgm:prSet/>
      <dgm:spPr/>
      <dgm:t>
        <a:bodyPr/>
        <a:lstStyle/>
        <a:p>
          <a:endParaRPr lang="es-MX"/>
        </a:p>
      </dgm:t>
    </dgm:pt>
    <dgm:pt modelId="{232099F6-4834-4701-816F-02CF169B440C}" type="pres">
      <dgm:prSet presAssocID="{B2247E10-6259-47AA-B5E3-DD1FA8939D62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s-MX"/>
        </a:p>
      </dgm:t>
    </dgm:pt>
    <dgm:pt modelId="{3ACF6E27-7F51-4FA8-802E-04D29F21FC45}" type="pres">
      <dgm:prSet presAssocID="{5BBA02E5-8279-4D90-BE3D-67CAF6385295}" presName="centerShape" presStyleLbl="node0" presStyleIdx="0" presStyleCnt="1" custScaleX="161133" custScaleY="121629"/>
      <dgm:spPr/>
      <dgm:t>
        <a:bodyPr/>
        <a:lstStyle/>
        <a:p>
          <a:endParaRPr lang="es-MX"/>
        </a:p>
      </dgm:t>
    </dgm:pt>
    <dgm:pt modelId="{4565D988-DFCA-49CD-BE3F-481F834EF87F}" type="pres">
      <dgm:prSet presAssocID="{7A41D21F-46E2-4F97-81C6-D1EA486E134B}" presName="node" presStyleLbl="node1" presStyleIdx="0" presStyleCnt="7" custScaleX="181408" custScaleY="14831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DA2024B0-C2DC-4BBA-BA70-A6024D5C0DCD}" type="pres">
      <dgm:prSet presAssocID="{7A41D21F-46E2-4F97-81C6-D1EA486E134B}" presName="dummy" presStyleCnt="0"/>
      <dgm:spPr/>
    </dgm:pt>
    <dgm:pt modelId="{86838DD2-D08D-4634-AC8A-99F48F0E1514}" type="pres">
      <dgm:prSet presAssocID="{5354407B-17F3-4B53-AE56-78FEECC699DB}" presName="sibTrans" presStyleLbl="sibTrans2D1" presStyleIdx="0" presStyleCnt="7"/>
      <dgm:spPr/>
      <dgm:t>
        <a:bodyPr/>
        <a:lstStyle/>
        <a:p>
          <a:endParaRPr lang="es-MX"/>
        </a:p>
      </dgm:t>
    </dgm:pt>
    <dgm:pt modelId="{B2ABD70F-89BB-4783-80CE-31825B00CF28}" type="pres">
      <dgm:prSet presAssocID="{1D32E66C-02A5-4FE8-9504-EC4B6B68B5D0}" presName="node" presStyleLbl="node1" presStyleIdx="1" presStyleCnt="7" custScaleX="181408" custScaleY="148313" custRadScaleRad="128111" custRadScaleInc="55668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67225C94-1A33-4EBB-AC33-A108ED8ED302}" type="pres">
      <dgm:prSet presAssocID="{1D32E66C-02A5-4FE8-9504-EC4B6B68B5D0}" presName="dummy" presStyleCnt="0"/>
      <dgm:spPr/>
    </dgm:pt>
    <dgm:pt modelId="{314356E9-51FB-4042-AEB4-EDB73DC49371}" type="pres">
      <dgm:prSet presAssocID="{7961D5E9-3CFB-4E23-99A7-EF9691821A1E}" presName="sibTrans" presStyleLbl="sibTrans2D1" presStyleIdx="1" presStyleCnt="7" custScaleY="148313"/>
      <dgm:spPr/>
      <dgm:t>
        <a:bodyPr/>
        <a:lstStyle/>
        <a:p>
          <a:endParaRPr lang="es-MX"/>
        </a:p>
      </dgm:t>
    </dgm:pt>
    <dgm:pt modelId="{E840CF72-08A0-4FEB-9D72-346386A93ADC}" type="pres">
      <dgm:prSet presAssocID="{262FDEBE-B95D-4BFA-B7A0-29EA4E09C7C7}" presName="node" presStyleLbl="node1" presStyleIdx="2" presStyleCnt="7" custScaleX="181408" custScaleY="148313" custRadScaleRad="148973" custRadScaleInc="-2786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38858A0F-6769-41B3-AFFB-1824FACE8D7A}" type="pres">
      <dgm:prSet presAssocID="{262FDEBE-B95D-4BFA-B7A0-29EA4E09C7C7}" presName="dummy" presStyleCnt="0"/>
      <dgm:spPr/>
    </dgm:pt>
    <dgm:pt modelId="{7F962E9A-B986-4ED6-9C9F-4CB0E3010BCF}" type="pres">
      <dgm:prSet presAssocID="{A7B2946B-2257-44F9-9F76-418663A7E86D}" presName="sibTrans" presStyleLbl="sibTrans2D1" presStyleIdx="2" presStyleCnt="7"/>
      <dgm:spPr/>
      <dgm:t>
        <a:bodyPr/>
        <a:lstStyle/>
        <a:p>
          <a:endParaRPr lang="es-MX"/>
        </a:p>
      </dgm:t>
    </dgm:pt>
    <dgm:pt modelId="{98C56B8F-80DA-425A-8A02-15D72586FAA2}" type="pres">
      <dgm:prSet presAssocID="{D843768D-F331-4D2D-9FCA-62B5DD68E923}" presName="node" presStyleLbl="node1" presStyleIdx="3" presStyleCnt="7" custScaleX="181408" custScaleY="148313" custRadScaleRad="108654" custRadScaleInc="-48234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410DF621-943E-45B7-A109-0FA8C67E84E0}" type="pres">
      <dgm:prSet presAssocID="{D843768D-F331-4D2D-9FCA-62B5DD68E923}" presName="dummy" presStyleCnt="0"/>
      <dgm:spPr/>
    </dgm:pt>
    <dgm:pt modelId="{3EFD1C33-5229-4217-A6F8-A3AE332457F9}" type="pres">
      <dgm:prSet presAssocID="{E5BD71C9-7C8B-4E9A-8739-B07FA83CAC8F}" presName="sibTrans" presStyleLbl="sibTrans2D1" presStyleIdx="3" presStyleCnt="7"/>
      <dgm:spPr/>
      <dgm:t>
        <a:bodyPr/>
        <a:lstStyle/>
        <a:p>
          <a:endParaRPr lang="es-MX"/>
        </a:p>
      </dgm:t>
    </dgm:pt>
    <dgm:pt modelId="{5E747E9B-AA05-4197-AD2D-87A6DFDCE6C3}" type="pres">
      <dgm:prSet presAssocID="{E5F77A26-9048-4256-8220-C49B78B5B1EC}" presName="node" presStyleLbl="node1" presStyleIdx="4" presStyleCnt="7" custScaleX="181408" custScaleY="148313" custRadScaleRad="107418" custRadScaleInc="42454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48CEFD50-ACC3-4DEF-A554-39FF8FEF5BC7}" type="pres">
      <dgm:prSet presAssocID="{E5F77A26-9048-4256-8220-C49B78B5B1EC}" presName="dummy" presStyleCnt="0"/>
      <dgm:spPr/>
    </dgm:pt>
    <dgm:pt modelId="{F99ACB8F-3C7C-4A32-ADC4-5C0242F938B4}" type="pres">
      <dgm:prSet presAssocID="{0881BFF3-2444-437C-A720-4F51AE209C8A}" presName="sibTrans" presStyleLbl="sibTrans2D1" presStyleIdx="4" presStyleCnt="7"/>
      <dgm:spPr/>
      <dgm:t>
        <a:bodyPr/>
        <a:lstStyle/>
        <a:p>
          <a:endParaRPr lang="es-MX"/>
        </a:p>
      </dgm:t>
    </dgm:pt>
    <dgm:pt modelId="{F887E828-5504-4D81-AEF9-8419E38FEE7A}" type="pres">
      <dgm:prSet presAssocID="{C0FE4486-8FE8-42B5-861D-3310369B073A}" presName="node" presStyleLbl="node1" presStyleIdx="5" presStyleCnt="7" custScaleX="181408" custScaleY="148313" custRadScaleRad="154933" custRadScaleInc="441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42B753A2-01FC-43A8-A949-130FB4409759}" type="pres">
      <dgm:prSet presAssocID="{C0FE4486-8FE8-42B5-861D-3310369B073A}" presName="dummy" presStyleCnt="0"/>
      <dgm:spPr/>
    </dgm:pt>
    <dgm:pt modelId="{CD3DDBBE-2D4A-4111-9482-3AC8332EB38B}" type="pres">
      <dgm:prSet presAssocID="{C461290E-E4F4-4254-B5C7-FD3CD9DEC24F}" presName="sibTrans" presStyleLbl="sibTrans2D1" presStyleIdx="5" presStyleCnt="7"/>
      <dgm:spPr/>
      <dgm:t>
        <a:bodyPr/>
        <a:lstStyle/>
        <a:p>
          <a:endParaRPr lang="es-MX"/>
        </a:p>
      </dgm:t>
    </dgm:pt>
    <dgm:pt modelId="{5F66C5CF-166A-4074-94A5-6B8302C48C80}" type="pres">
      <dgm:prSet presAssocID="{334966F6-419F-4148-8595-7C9511BE0E0F}" presName="node" presStyleLbl="node1" presStyleIdx="6" presStyleCnt="7" custScaleX="181408" custScaleY="148313" custRadScaleRad="136945" custRadScaleInc="-60227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1A98C52F-B231-425D-882D-2A0B7C9DB361}" type="pres">
      <dgm:prSet presAssocID="{334966F6-419F-4148-8595-7C9511BE0E0F}" presName="dummy" presStyleCnt="0"/>
      <dgm:spPr/>
    </dgm:pt>
    <dgm:pt modelId="{9D7D900A-64E1-422A-AB69-A0E15A5CA58B}" type="pres">
      <dgm:prSet presAssocID="{52A657EA-4BC5-4EF2-821B-5AF272DCE10D}" presName="sibTrans" presStyleLbl="sibTrans2D1" presStyleIdx="6" presStyleCnt="7"/>
      <dgm:spPr/>
      <dgm:t>
        <a:bodyPr/>
        <a:lstStyle/>
        <a:p>
          <a:endParaRPr lang="es-MX"/>
        </a:p>
      </dgm:t>
    </dgm:pt>
  </dgm:ptLst>
  <dgm:cxnLst>
    <dgm:cxn modelId="{BCA1C20B-F63E-4401-9F63-21805CA7430B}" srcId="{5BBA02E5-8279-4D90-BE3D-67CAF6385295}" destId="{7A41D21F-46E2-4F97-81C6-D1EA486E134B}" srcOrd="0" destOrd="0" parTransId="{000865DE-936B-47C3-B37A-F404D07E2C52}" sibTransId="{5354407B-17F3-4B53-AE56-78FEECC699DB}"/>
    <dgm:cxn modelId="{BFC1DDC3-F595-4344-8B18-80814D4C520F}" type="presOf" srcId="{E5BD71C9-7C8B-4E9A-8739-B07FA83CAC8F}" destId="{3EFD1C33-5229-4217-A6F8-A3AE332457F9}" srcOrd="0" destOrd="0" presId="urn:microsoft.com/office/officeart/2005/8/layout/radial6"/>
    <dgm:cxn modelId="{B77A82FB-E61C-4BD6-9609-499028D9ABEB}" type="presOf" srcId="{7961D5E9-3CFB-4E23-99A7-EF9691821A1E}" destId="{314356E9-51FB-4042-AEB4-EDB73DC49371}" srcOrd="0" destOrd="0" presId="urn:microsoft.com/office/officeart/2005/8/layout/radial6"/>
    <dgm:cxn modelId="{D1EAFD6D-BF3F-43AC-B2DD-0B7912FF3BB7}" type="presOf" srcId="{5BBA02E5-8279-4D90-BE3D-67CAF6385295}" destId="{3ACF6E27-7F51-4FA8-802E-04D29F21FC45}" srcOrd="0" destOrd="0" presId="urn:microsoft.com/office/officeart/2005/8/layout/radial6"/>
    <dgm:cxn modelId="{8F5F4D02-35EC-4624-B3E6-C81690278AD5}" type="presOf" srcId="{D843768D-F331-4D2D-9FCA-62B5DD68E923}" destId="{98C56B8F-80DA-425A-8A02-15D72586FAA2}" srcOrd="0" destOrd="0" presId="urn:microsoft.com/office/officeart/2005/8/layout/radial6"/>
    <dgm:cxn modelId="{04D80BD2-D986-4129-A649-B198BBD48D1B}" srcId="{5BBA02E5-8279-4D90-BE3D-67CAF6385295}" destId="{D843768D-F331-4D2D-9FCA-62B5DD68E923}" srcOrd="3" destOrd="0" parTransId="{D124DF46-2C4F-4F93-BDCB-2D27A85F9862}" sibTransId="{E5BD71C9-7C8B-4E9A-8739-B07FA83CAC8F}"/>
    <dgm:cxn modelId="{3ECF6146-D3A1-4AA0-8285-ABD3C5C4A87D}" type="presOf" srcId="{C461290E-E4F4-4254-B5C7-FD3CD9DEC24F}" destId="{CD3DDBBE-2D4A-4111-9482-3AC8332EB38B}" srcOrd="0" destOrd="0" presId="urn:microsoft.com/office/officeart/2005/8/layout/radial6"/>
    <dgm:cxn modelId="{EA5EF758-B853-4D8A-9131-A9292CF7F277}" type="presOf" srcId="{0881BFF3-2444-437C-A720-4F51AE209C8A}" destId="{F99ACB8F-3C7C-4A32-ADC4-5C0242F938B4}" srcOrd="0" destOrd="0" presId="urn:microsoft.com/office/officeart/2005/8/layout/radial6"/>
    <dgm:cxn modelId="{D4441C7B-38C2-4917-A20B-CCF781AB20F8}" type="presOf" srcId="{E5F77A26-9048-4256-8220-C49B78B5B1EC}" destId="{5E747E9B-AA05-4197-AD2D-87A6DFDCE6C3}" srcOrd="0" destOrd="0" presId="urn:microsoft.com/office/officeart/2005/8/layout/radial6"/>
    <dgm:cxn modelId="{C88FD99D-1E7D-42BF-B446-7FA4727EF576}" type="presOf" srcId="{262FDEBE-B95D-4BFA-B7A0-29EA4E09C7C7}" destId="{E840CF72-08A0-4FEB-9D72-346386A93ADC}" srcOrd="0" destOrd="0" presId="urn:microsoft.com/office/officeart/2005/8/layout/radial6"/>
    <dgm:cxn modelId="{24392966-F7A4-4913-9EE6-F227AD602B72}" srcId="{5BBA02E5-8279-4D90-BE3D-67CAF6385295}" destId="{C0FE4486-8FE8-42B5-861D-3310369B073A}" srcOrd="5" destOrd="0" parTransId="{636A34CE-FC46-430C-85B3-CD73DE142B11}" sibTransId="{C461290E-E4F4-4254-B5C7-FD3CD9DEC24F}"/>
    <dgm:cxn modelId="{2343B541-63AA-4887-AB0A-6AEA8142381E}" type="presOf" srcId="{334966F6-419F-4148-8595-7C9511BE0E0F}" destId="{5F66C5CF-166A-4074-94A5-6B8302C48C80}" srcOrd="0" destOrd="0" presId="urn:microsoft.com/office/officeart/2005/8/layout/radial6"/>
    <dgm:cxn modelId="{CC781DB4-FE3B-42A6-914A-9C555461F074}" type="presOf" srcId="{5354407B-17F3-4B53-AE56-78FEECC699DB}" destId="{86838DD2-D08D-4634-AC8A-99F48F0E1514}" srcOrd="0" destOrd="0" presId="urn:microsoft.com/office/officeart/2005/8/layout/radial6"/>
    <dgm:cxn modelId="{40EBCB5D-11F7-4814-B92D-FA26E7DB1CAD}" srcId="{5BBA02E5-8279-4D90-BE3D-67CAF6385295}" destId="{262FDEBE-B95D-4BFA-B7A0-29EA4E09C7C7}" srcOrd="2" destOrd="0" parTransId="{A8459376-7F0B-4F8A-B40A-D40D6CC3B17B}" sibTransId="{A7B2946B-2257-44F9-9F76-418663A7E86D}"/>
    <dgm:cxn modelId="{8431D321-E9BC-4CD8-B588-C03C7851E5B0}" srcId="{5BBA02E5-8279-4D90-BE3D-67CAF6385295}" destId="{E5F77A26-9048-4256-8220-C49B78B5B1EC}" srcOrd="4" destOrd="0" parTransId="{17CC8716-C689-4A72-AF63-8CADF8DEEF6D}" sibTransId="{0881BFF3-2444-437C-A720-4F51AE209C8A}"/>
    <dgm:cxn modelId="{70760DDE-B3E3-4118-91A9-B628601C7338}" srcId="{5BBA02E5-8279-4D90-BE3D-67CAF6385295}" destId="{334966F6-419F-4148-8595-7C9511BE0E0F}" srcOrd="6" destOrd="0" parTransId="{0238907F-B3E2-40F1-A2BD-60F9F4DB72CB}" sibTransId="{52A657EA-4BC5-4EF2-821B-5AF272DCE10D}"/>
    <dgm:cxn modelId="{3C4AA008-9597-4013-8E80-3267CC915066}" type="presOf" srcId="{1D32E66C-02A5-4FE8-9504-EC4B6B68B5D0}" destId="{B2ABD70F-89BB-4783-80CE-31825B00CF28}" srcOrd="0" destOrd="0" presId="urn:microsoft.com/office/officeart/2005/8/layout/radial6"/>
    <dgm:cxn modelId="{4DC651BF-1A11-4B81-A260-ABE5674982F8}" type="presOf" srcId="{A7B2946B-2257-44F9-9F76-418663A7E86D}" destId="{7F962E9A-B986-4ED6-9C9F-4CB0E3010BCF}" srcOrd="0" destOrd="0" presId="urn:microsoft.com/office/officeart/2005/8/layout/radial6"/>
    <dgm:cxn modelId="{C4A774E9-D132-4E51-9112-56C60162F693}" type="presOf" srcId="{52A657EA-4BC5-4EF2-821B-5AF272DCE10D}" destId="{9D7D900A-64E1-422A-AB69-A0E15A5CA58B}" srcOrd="0" destOrd="0" presId="urn:microsoft.com/office/officeart/2005/8/layout/radial6"/>
    <dgm:cxn modelId="{D9C2F954-9F4B-4703-A0E2-7F9817118AC9}" type="presOf" srcId="{7A41D21F-46E2-4F97-81C6-D1EA486E134B}" destId="{4565D988-DFCA-49CD-BE3F-481F834EF87F}" srcOrd="0" destOrd="0" presId="urn:microsoft.com/office/officeart/2005/8/layout/radial6"/>
    <dgm:cxn modelId="{C217949F-E08C-48AA-A533-617D6C75AFB4}" srcId="{5BBA02E5-8279-4D90-BE3D-67CAF6385295}" destId="{1D32E66C-02A5-4FE8-9504-EC4B6B68B5D0}" srcOrd="1" destOrd="0" parTransId="{15398850-0EE0-481C-BAB5-443FD5C64F92}" sibTransId="{7961D5E9-3CFB-4E23-99A7-EF9691821A1E}"/>
    <dgm:cxn modelId="{777E5F35-37F4-42D0-9DF3-799764123E91}" type="presOf" srcId="{C0FE4486-8FE8-42B5-861D-3310369B073A}" destId="{F887E828-5504-4D81-AEF9-8419E38FEE7A}" srcOrd="0" destOrd="0" presId="urn:microsoft.com/office/officeart/2005/8/layout/radial6"/>
    <dgm:cxn modelId="{60BCD2BE-9F09-42B4-8F09-E285D1CAA2D6}" type="presOf" srcId="{B2247E10-6259-47AA-B5E3-DD1FA8939D62}" destId="{232099F6-4834-4701-816F-02CF169B440C}" srcOrd="0" destOrd="0" presId="urn:microsoft.com/office/officeart/2005/8/layout/radial6"/>
    <dgm:cxn modelId="{E5504813-BF0D-4444-A76F-1672B52B5FA9}" srcId="{B2247E10-6259-47AA-B5E3-DD1FA8939D62}" destId="{5BBA02E5-8279-4D90-BE3D-67CAF6385295}" srcOrd="0" destOrd="0" parTransId="{798F75A7-D1EB-4F88-AB3C-2BED9F9AFD60}" sibTransId="{B6B2F36A-2D57-4E49-920C-80D6BEE81F02}"/>
    <dgm:cxn modelId="{28F2B9B7-9145-4B43-989E-D194A65E0EC7}" type="presParOf" srcId="{232099F6-4834-4701-816F-02CF169B440C}" destId="{3ACF6E27-7F51-4FA8-802E-04D29F21FC45}" srcOrd="0" destOrd="0" presId="urn:microsoft.com/office/officeart/2005/8/layout/radial6"/>
    <dgm:cxn modelId="{841C0025-E95D-456B-9783-6DDF01E7EE7D}" type="presParOf" srcId="{232099F6-4834-4701-816F-02CF169B440C}" destId="{4565D988-DFCA-49CD-BE3F-481F834EF87F}" srcOrd="1" destOrd="0" presId="urn:microsoft.com/office/officeart/2005/8/layout/radial6"/>
    <dgm:cxn modelId="{A68741BA-AE0B-4B14-B557-92D3E051C179}" type="presParOf" srcId="{232099F6-4834-4701-816F-02CF169B440C}" destId="{DA2024B0-C2DC-4BBA-BA70-A6024D5C0DCD}" srcOrd="2" destOrd="0" presId="urn:microsoft.com/office/officeart/2005/8/layout/radial6"/>
    <dgm:cxn modelId="{ED0C42B0-372A-4B6E-9CB1-629DD745F62F}" type="presParOf" srcId="{232099F6-4834-4701-816F-02CF169B440C}" destId="{86838DD2-D08D-4634-AC8A-99F48F0E1514}" srcOrd="3" destOrd="0" presId="urn:microsoft.com/office/officeart/2005/8/layout/radial6"/>
    <dgm:cxn modelId="{A8655B3B-4114-4DE1-9D70-02498223473C}" type="presParOf" srcId="{232099F6-4834-4701-816F-02CF169B440C}" destId="{B2ABD70F-89BB-4783-80CE-31825B00CF28}" srcOrd="4" destOrd="0" presId="urn:microsoft.com/office/officeart/2005/8/layout/radial6"/>
    <dgm:cxn modelId="{9981B098-79CA-4948-8DE2-4817EA13D63C}" type="presParOf" srcId="{232099F6-4834-4701-816F-02CF169B440C}" destId="{67225C94-1A33-4EBB-AC33-A108ED8ED302}" srcOrd="5" destOrd="0" presId="urn:microsoft.com/office/officeart/2005/8/layout/radial6"/>
    <dgm:cxn modelId="{41E70C27-C0FD-4437-94EA-D3AB77245653}" type="presParOf" srcId="{232099F6-4834-4701-816F-02CF169B440C}" destId="{314356E9-51FB-4042-AEB4-EDB73DC49371}" srcOrd="6" destOrd="0" presId="urn:microsoft.com/office/officeart/2005/8/layout/radial6"/>
    <dgm:cxn modelId="{DACE1FF7-495B-4B24-8059-E67F1A0C6F53}" type="presParOf" srcId="{232099F6-4834-4701-816F-02CF169B440C}" destId="{E840CF72-08A0-4FEB-9D72-346386A93ADC}" srcOrd="7" destOrd="0" presId="urn:microsoft.com/office/officeart/2005/8/layout/radial6"/>
    <dgm:cxn modelId="{EE05E049-3007-4A26-9128-1B4E7D5931EB}" type="presParOf" srcId="{232099F6-4834-4701-816F-02CF169B440C}" destId="{38858A0F-6769-41B3-AFFB-1824FACE8D7A}" srcOrd="8" destOrd="0" presId="urn:microsoft.com/office/officeart/2005/8/layout/radial6"/>
    <dgm:cxn modelId="{A4153E1E-9F2B-42B1-B228-9DD628FC7A2E}" type="presParOf" srcId="{232099F6-4834-4701-816F-02CF169B440C}" destId="{7F962E9A-B986-4ED6-9C9F-4CB0E3010BCF}" srcOrd="9" destOrd="0" presId="urn:microsoft.com/office/officeart/2005/8/layout/radial6"/>
    <dgm:cxn modelId="{7EF80E22-1D13-48A6-9D91-180F06C8F3A5}" type="presParOf" srcId="{232099F6-4834-4701-816F-02CF169B440C}" destId="{98C56B8F-80DA-425A-8A02-15D72586FAA2}" srcOrd="10" destOrd="0" presId="urn:microsoft.com/office/officeart/2005/8/layout/radial6"/>
    <dgm:cxn modelId="{B3E88B9B-9B41-4508-87B7-BCD83A8DEC0D}" type="presParOf" srcId="{232099F6-4834-4701-816F-02CF169B440C}" destId="{410DF621-943E-45B7-A109-0FA8C67E84E0}" srcOrd="11" destOrd="0" presId="urn:microsoft.com/office/officeart/2005/8/layout/radial6"/>
    <dgm:cxn modelId="{0B4445F4-40F3-4786-9DCB-1555B305DBFE}" type="presParOf" srcId="{232099F6-4834-4701-816F-02CF169B440C}" destId="{3EFD1C33-5229-4217-A6F8-A3AE332457F9}" srcOrd="12" destOrd="0" presId="urn:microsoft.com/office/officeart/2005/8/layout/radial6"/>
    <dgm:cxn modelId="{9DE69510-B8CC-490C-96CF-15E116DF4116}" type="presParOf" srcId="{232099F6-4834-4701-816F-02CF169B440C}" destId="{5E747E9B-AA05-4197-AD2D-87A6DFDCE6C3}" srcOrd="13" destOrd="0" presId="urn:microsoft.com/office/officeart/2005/8/layout/radial6"/>
    <dgm:cxn modelId="{A6F6E9BE-5763-46E0-A527-9A6BE276B768}" type="presParOf" srcId="{232099F6-4834-4701-816F-02CF169B440C}" destId="{48CEFD50-ACC3-4DEF-A554-39FF8FEF5BC7}" srcOrd="14" destOrd="0" presId="urn:microsoft.com/office/officeart/2005/8/layout/radial6"/>
    <dgm:cxn modelId="{0121C9B1-FEFC-445C-BFD6-52A798FB5D00}" type="presParOf" srcId="{232099F6-4834-4701-816F-02CF169B440C}" destId="{F99ACB8F-3C7C-4A32-ADC4-5C0242F938B4}" srcOrd="15" destOrd="0" presId="urn:microsoft.com/office/officeart/2005/8/layout/radial6"/>
    <dgm:cxn modelId="{9D3B0334-E195-48AB-B945-543483338E9D}" type="presParOf" srcId="{232099F6-4834-4701-816F-02CF169B440C}" destId="{F887E828-5504-4D81-AEF9-8419E38FEE7A}" srcOrd="16" destOrd="0" presId="urn:microsoft.com/office/officeart/2005/8/layout/radial6"/>
    <dgm:cxn modelId="{9F22B4E4-15DC-4B00-9347-14EFAE0CC47E}" type="presParOf" srcId="{232099F6-4834-4701-816F-02CF169B440C}" destId="{42B753A2-01FC-43A8-A949-130FB4409759}" srcOrd="17" destOrd="0" presId="urn:microsoft.com/office/officeart/2005/8/layout/radial6"/>
    <dgm:cxn modelId="{6FA7FE68-E792-4619-B546-7D10F6EF6379}" type="presParOf" srcId="{232099F6-4834-4701-816F-02CF169B440C}" destId="{CD3DDBBE-2D4A-4111-9482-3AC8332EB38B}" srcOrd="18" destOrd="0" presId="urn:microsoft.com/office/officeart/2005/8/layout/radial6"/>
    <dgm:cxn modelId="{AE0DD5A1-CA6F-4D4E-9EE9-EFECDAB1E6E9}" type="presParOf" srcId="{232099F6-4834-4701-816F-02CF169B440C}" destId="{5F66C5CF-166A-4074-94A5-6B8302C48C80}" srcOrd="19" destOrd="0" presId="urn:microsoft.com/office/officeart/2005/8/layout/radial6"/>
    <dgm:cxn modelId="{231A6526-36B8-4AE3-B763-03AFEEA1E7CA}" type="presParOf" srcId="{232099F6-4834-4701-816F-02CF169B440C}" destId="{1A98C52F-B231-425D-882D-2A0B7C9DB361}" srcOrd="20" destOrd="0" presId="urn:microsoft.com/office/officeart/2005/8/layout/radial6"/>
    <dgm:cxn modelId="{EDB9EF67-C56E-4591-B77B-CF8721A70E79}" type="presParOf" srcId="{232099F6-4834-4701-816F-02CF169B440C}" destId="{9D7D900A-64E1-422A-AB69-A0E15A5CA58B}" srcOrd="21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88C3E63-7079-41A8-AFD1-A2F641130291}" type="doc">
      <dgm:prSet loTypeId="urn:microsoft.com/office/officeart/2005/8/layout/chevron2" loCatId="process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s-MX"/>
        </a:p>
      </dgm:t>
    </dgm:pt>
    <dgm:pt modelId="{3375F781-16DB-41CE-8BB8-3A2C62ED68F2}">
      <dgm:prSet phldrT="[Texto]"/>
      <dgm:spPr/>
      <dgm:t>
        <a:bodyPr/>
        <a:lstStyle/>
        <a:p>
          <a:r>
            <a:rPr lang="es-MX" dirty="0" smtClean="0"/>
            <a:t>1984</a:t>
          </a:r>
          <a:endParaRPr lang="es-MX" dirty="0"/>
        </a:p>
      </dgm:t>
    </dgm:pt>
    <dgm:pt modelId="{8D4653C0-CB2B-4CE3-8B0C-A48A4863FE8C}" type="parTrans" cxnId="{BA123497-24C8-426C-90AB-0F044CF9BB75}">
      <dgm:prSet/>
      <dgm:spPr/>
      <dgm:t>
        <a:bodyPr/>
        <a:lstStyle/>
        <a:p>
          <a:endParaRPr lang="es-MX"/>
        </a:p>
      </dgm:t>
    </dgm:pt>
    <dgm:pt modelId="{1815CE9B-ACDE-4613-B23D-979F8AEAC9DC}" type="sibTrans" cxnId="{BA123497-24C8-426C-90AB-0F044CF9BB75}">
      <dgm:prSet/>
      <dgm:spPr/>
      <dgm:t>
        <a:bodyPr/>
        <a:lstStyle/>
        <a:p>
          <a:endParaRPr lang="es-MX"/>
        </a:p>
      </dgm:t>
    </dgm:pt>
    <dgm:pt modelId="{FEEAA848-98CF-43EE-B221-FCA5CBD6B555}">
      <dgm:prSet phldrT="[Texto]"/>
      <dgm:spPr/>
      <dgm:t>
        <a:bodyPr/>
        <a:lstStyle/>
        <a:p>
          <a:pPr algn="just"/>
          <a:r>
            <a:rPr lang="es-MX" dirty="0" smtClean="0"/>
            <a:t>Sistema Nacional de Investigadores (SNI)</a:t>
          </a:r>
          <a:endParaRPr lang="es-MX" dirty="0"/>
        </a:p>
      </dgm:t>
    </dgm:pt>
    <dgm:pt modelId="{9AF2D246-6AD6-45D1-8B66-DA35BD6F77C3}" type="parTrans" cxnId="{91F0585B-0F13-4AE2-A1DE-4E9771E1D8E3}">
      <dgm:prSet/>
      <dgm:spPr/>
      <dgm:t>
        <a:bodyPr/>
        <a:lstStyle/>
        <a:p>
          <a:endParaRPr lang="es-MX"/>
        </a:p>
      </dgm:t>
    </dgm:pt>
    <dgm:pt modelId="{AC5517AB-3673-4236-8A45-4A2924A9E5BC}" type="sibTrans" cxnId="{91F0585B-0F13-4AE2-A1DE-4E9771E1D8E3}">
      <dgm:prSet/>
      <dgm:spPr/>
      <dgm:t>
        <a:bodyPr/>
        <a:lstStyle/>
        <a:p>
          <a:endParaRPr lang="es-MX"/>
        </a:p>
      </dgm:t>
    </dgm:pt>
    <dgm:pt modelId="{ABDADFAA-0760-4216-9B1E-5C110437F6AF}">
      <dgm:prSet phldrT="[Texto]"/>
      <dgm:spPr/>
      <dgm:t>
        <a:bodyPr/>
        <a:lstStyle/>
        <a:p>
          <a:r>
            <a:rPr lang="es-MX" dirty="0" smtClean="0"/>
            <a:t>1989</a:t>
          </a:r>
          <a:endParaRPr lang="es-MX" dirty="0"/>
        </a:p>
      </dgm:t>
    </dgm:pt>
    <dgm:pt modelId="{E6E2DBDE-2833-4E03-9F64-CDBF7C5FD6A9}" type="parTrans" cxnId="{BF91589A-616C-42C1-86CC-D9218CECCC9E}">
      <dgm:prSet/>
      <dgm:spPr/>
      <dgm:t>
        <a:bodyPr/>
        <a:lstStyle/>
        <a:p>
          <a:endParaRPr lang="es-MX"/>
        </a:p>
      </dgm:t>
    </dgm:pt>
    <dgm:pt modelId="{E1C0F9F9-095F-427B-AE61-114B149B6A9B}" type="sibTrans" cxnId="{BF91589A-616C-42C1-86CC-D9218CECCC9E}">
      <dgm:prSet/>
      <dgm:spPr/>
      <dgm:t>
        <a:bodyPr/>
        <a:lstStyle/>
        <a:p>
          <a:endParaRPr lang="es-MX"/>
        </a:p>
      </dgm:t>
    </dgm:pt>
    <dgm:pt modelId="{C1B6AA0D-460D-4AF0-A34E-F7C7A870B173}">
      <dgm:prSet phldrT="[Texto]"/>
      <dgm:spPr/>
      <dgm:t>
        <a:bodyPr/>
        <a:lstStyle/>
        <a:p>
          <a:pPr algn="just"/>
          <a:r>
            <a:rPr lang="es-MX" dirty="0" smtClean="0"/>
            <a:t>Comisión Nacional de Evaluación de la Educación Superior (CONAEVA)</a:t>
          </a:r>
          <a:endParaRPr lang="es-MX" dirty="0"/>
        </a:p>
      </dgm:t>
    </dgm:pt>
    <dgm:pt modelId="{845213E2-3854-4D83-9C95-F8ACC618D310}" type="parTrans" cxnId="{F2506CDF-A78A-4A59-8A21-A27215B17694}">
      <dgm:prSet/>
      <dgm:spPr/>
      <dgm:t>
        <a:bodyPr/>
        <a:lstStyle/>
        <a:p>
          <a:endParaRPr lang="es-MX"/>
        </a:p>
      </dgm:t>
    </dgm:pt>
    <dgm:pt modelId="{0DC8A6B8-6E3D-47A9-B0E2-D97D675DCFBF}" type="sibTrans" cxnId="{F2506CDF-A78A-4A59-8A21-A27215B17694}">
      <dgm:prSet/>
      <dgm:spPr/>
      <dgm:t>
        <a:bodyPr/>
        <a:lstStyle/>
        <a:p>
          <a:endParaRPr lang="es-MX"/>
        </a:p>
      </dgm:t>
    </dgm:pt>
    <dgm:pt modelId="{85FA1693-BB72-44E8-857E-93DD614623F3}">
      <dgm:prSet phldrT="[Texto]"/>
      <dgm:spPr/>
      <dgm:t>
        <a:bodyPr/>
        <a:lstStyle/>
        <a:p>
          <a:r>
            <a:rPr lang="es-MX" dirty="0" smtClean="0"/>
            <a:t>1990</a:t>
          </a:r>
          <a:endParaRPr lang="es-MX" dirty="0"/>
        </a:p>
      </dgm:t>
    </dgm:pt>
    <dgm:pt modelId="{4DF80948-791B-4FE1-8B87-D6094AD0E675}" type="parTrans" cxnId="{760C1CE1-A5A2-4666-BD79-78868583E63E}">
      <dgm:prSet/>
      <dgm:spPr/>
      <dgm:t>
        <a:bodyPr/>
        <a:lstStyle/>
        <a:p>
          <a:endParaRPr lang="es-MX"/>
        </a:p>
      </dgm:t>
    </dgm:pt>
    <dgm:pt modelId="{16EE83B2-CCC8-4AD0-9299-F09801FBA3EF}" type="sibTrans" cxnId="{760C1CE1-A5A2-4666-BD79-78868583E63E}">
      <dgm:prSet/>
      <dgm:spPr/>
      <dgm:t>
        <a:bodyPr/>
        <a:lstStyle/>
        <a:p>
          <a:endParaRPr lang="es-MX"/>
        </a:p>
      </dgm:t>
    </dgm:pt>
    <dgm:pt modelId="{F0DFC4CD-6A1C-475E-9A3D-52A925AFD7BD}">
      <dgm:prSet phldrT="[Texto]"/>
      <dgm:spPr/>
      <dgm:t>
        <a:bodyPr/>
        <a:lstStyle/>
        <a:p>
          <a:pPr algn="just"/>
          <a:r>
            <a:rPr lang="es-MX" dirty="0" smtClean="0"/>
            <a:t>Programa de estímulos al personal académico</a:t>
          </a:r>
          <a:endParaRPr lang="es-MX" dirty="0"/>
        </a:p>
      </dgm:t>
    </dgm:pt>
    <dgm:pt modelId="{94F21076-28C9-4AD9-B15B-7BB439A26808}" type="parTrans" cxnId="{7D553647-A45A-461B-9380-6F246479AC79}">
      <dgm:prSet/>
      <dgm:spPr/>
      <dgm:t>
        <a:bodyPr/>
        <a:lstStyle/>
        <a:p>
          <a:endParaRPr lang="es-MX"/>
        </a:p>
      </dgm:t>
    </dgm:pt>
    <dgm:pt modelId="{6F02ECD7-3AAF-4982-9C66-38E94A12FBC5}" type="sibTrans" cxnId="{7D553647-A45A-461B-9380-6F246479AC79}">
      <dgm:prSet/>
      <dgm:spPr/>
      <dgm:t>
        <a:bodyPr/>
        <a:lstStyle/>
        <a:p>
          <a:endParaRPr lang="es-MX"/>
        </a:p>
      </dgm:t>
    </dgm:pt>
    <dgm:pt modelId="{CE789269-4B17-4051-8D8C-41878E3E3982}">
      <dgm:prSet/>
      <dgm:spPr/>
      <dgm:t>
        <a:bodyPr/>
        <a:lstStyle/>
        <a:p>
          <a:r>
            <a:rPr lang="es-MX" dirty="0" smtClean="0"/>
            <a:t>1983</a:t>
          </a:r>
          <a:endParaRPr lang="es-MX" dirty="0"/>
        </a:p>
      </dgm:t>
    </dgm:pt>
    <dgm:pt modelId="{6C4C5282-433A-4341-8249-6D32C9514C41}" type="parTrans" cxnId="{5B4A5EA4-197D-4CAA-9E63-0762A5F142FC}">
      <dgm:prSet/>
      <dgm:spPr/>
      <dgm:t>
        <a:bodyPr/>
        <a:lstStyle/>
        <a:p>
          <a:endParaRPr lang="es-MX"/>
        </a:p>
      </dgm:t>
    </dgm:pt>
    <dgm:pt modelId="{C3501E39-BCA9-479B-9117-8CAA53058FB1}" type="sibTrans" cxnId="{5B4A5EA4-197D-4CAA-9E63-0762A5F142FC}">
      <dgm:prSet/>
      <dgm:spPr/>
      <dgm:t>
        <a:bodyPr/>
        <a:lstStyle/>
        <a:p>
          <a:endParaRPr lang="es-MX"/>
        </a:p>
      </dgm:t>
    </dgm:pt>
    <dgm:pt modelId="{4115BA11-5F38-4368-B8D7-4AAC06062A8C}">
      <dgm:prSet/>
      <dgm:spPr/>
      <dgm:t>
        <a:bodyPr/>
        <a:lstStyle/>
        <a:p>
          <a:r>
            <a:rPr lang="es-MX" dirty="0" smtClean="0"/>
            <a:t>1950</a:t>
          </a:r>
          <a:endParaRPr lang="es-MX" dirty="0"/>
        </a:p>
      </dgm:t>
    </dgm:pt>
    <dgm:pt modelId="{A84555B8-104C-40A4-9EE8-69D0969365E0}" type="parTrans" cxnId="{6AD7B8FF-8429-435E-809C-7004E4302454}">
      <dgm:prSet/>
      <dgm:spPr/>
      <dgm:t>
        <a:bodyPr/>
        <a:lstStyle/>
        <a:p>
          <a:endParaRPr lang="es-MX"/>
        </a:p>
      </dgm:t>
    </dgm:pt>
    <dgm:pt modelId="{F3B286D4-19D9-419F-B09A-9DAB3815BC36}" type="sibTrans" cxnId="{6AD7B8FF-8429-435E-809C-7004E4302454}">
      <dgm:prSet/>
      <dgm:spPr/>
      <dgm:t>
        <a:bodyPr/>
        <a:lstStyle/>
        <a:p>
          <a:endParaRPr lang="es-MX"/>
        </a:p>
      </dgm:t>
    </dgm:pt>
    <dgm:pt modelId="{8811C728-8A96-4689-8CCE-EE6CA6F0CE90}">
      <dgm:prSet/>
      <dgm:spPr/>
      <dgm:t>
        <a:bodyPr/>
        <a:lstStyle/>
        <a:p>
          <a:pPr algn="just"/>
          <a:r>
            <a:rPr lang="es-MX" b="0" i="0" dirty="0" smtClean="0"/>
            <a:t>Asociación Nacional de Universidades e Instituciones de Educación Superior</a:t>
          </a:r>
          <a:endParaRPr lang="es-MX" b="0" dirty="0"/>
        </a:p>
      </dgm:t>
    </dgm:pt>
    <dgm:pt modelId="{EDF18632-C260-4CBA-A401-5705FEBAE77D}" type="parTrans" cxnId="{EADB4B65-B09D-4EF4-A482-AA1274827181}">
      <dgm:prSet/>
      <dgm:spPr/>
      <dgm:t>
        <a:bodyPr/>
        <a:lstStyle/>
        <a:p>
          <a:endParaRPr lang="es-MX"/>
        </a:p>
      </dgm:t>
    </dgm:pt>
    <dgm:pt modelId="{77203F40-DCFB-4689-9E01-68E18829DB6D}" type="sibTrans" cxnId="{EADB4B65-B09D-4EF4-A482-AA1274827181}">
      <dgm:prSet/>
      <dgm:spPr/>
      <dgm:t>
        <a:bodyPr/>
        <a:lstStyle/>
        <a:p>
          <a:endParaRPr lang="es-MX"/>
        </a:p>
      </dgm:t>
    </dgm:pt>
    <dgm:pt modelId="{E901A967-F35A-43FB-9B04-521706171C82}">
      <dgm:prSet/>
      <dgm:spPr/>
      <dgm:t>
        <a:bodyPr/>
        <a:lstStyle/>
        <a:p>
          <a:pPr algn="just"/>
          <a:r>
            <a:rPr lang="es-MX" dirty="0" smtClean="0"/>
            <a:t>Programa de Fortalecimiento del Posgrado Nacional</a:t>
          </a:r>
          <a:endParaRPr lang="es-MX" dirty="0"/>
        </a:p>
      </dgm:t>
    </dgm:pt>
    <dgm:pt modelId="{E89EEDB7-166F-4FB7-9082-F1DD253AAEBD}" type="parTrans" cxnId="{77DE6DB7-73E0-4B0E-B4EF-E464C08E28CC}">
      <dgm:prSet/>
      <dgm:spPr/>
      <dgm:t>
        <a:bodyPr/>
        <a:lstStyle/>
        <a:p>
          <a:endParaRPr lang="es-MX"/>
        </a:p>
      </dgm:t>
    </dgm:pt>
    <dgm:pt modelId="{8624FB24-FEF3-4409-8217-DBF01CCED167}" type="sibTrans" cxnId="{77DE6DB7-73E0-4B0E-B4EF-E464C08E28CC}">
      <dgm:prSet/>
      <dgm:spPr/>
      <dgm:t>
        <a:bodyPr/>
        <a:lstStyle/>
        <a:p>
          <a:endParaRPr lang="es-MX"/>
        </a:p>
      </dgm:t>
    </dgm:pt>
    <dgm:pt modelId="{A28D9C0D-2F63-44EC-A8A1-CE8509FAF77F}">
      <dgm:prSet/>
      <dgm:spPr/>
      <dgm:t>
        <a:bodyPr/>
        <a:lstStyle/>
        <a:p>
          <a:pPr algn="just"/>
          <a:r>
            <a:rPr lang="es-MX" b="0" dirty="0" smtClean="0"/>
            <a:t>1979</a:t>
          </a:r>
          <a:endParaRPr lang="es-MX" b="0" dirty="0"/>
        </a:p>
      </dgm:t>
    </dgm:pt>
    <dgm:pt modelId="{11CB3A5F-EF82-4848-9D78-1529BCE99F22}" type="parTrans" cxnId="{C748B51B-FCD1-49C0-8BD9-0E32AAA95AB7}">
      <dgm:prSet/>
      <dgm:spPr/>
    </dgm:pt>
    <dgm:pt modelId="{B5460856-91B5-47D6-A974-EB3F202E7CA0}" type="sibTrans" cxnId="{C748B51B-FCD1-49C0-8BD9-0E32AAA95AB7}">
      <dgm:prSet/>
      <dgm:spPr/>
    </dgm:pt>
    <dgm:pt modelId="{743B8429-D5B8-4335-9B2E-21033296D494}">
      <dgm:prSet/>
      <dgm:spPr/>
      <dgm:t>
        <a:bodyPr/>
        <a:lstStyle/>
        <a:p>
          <a:pPr algn="just"/>
          <a:r>
            <a:rPr lang="es-MX" dirty="0" smtClean="0"/>
            <a:t>Sistema Nacional de Planeación Permanente de la Educación Superior (</a:t>
          </a:r>
          <a:r>
            <a:rPr lang="es-MX" dirty="0" err="1" smtClean="0"/>
            <a:t>Sinappes</a:t>
          </a:r>
          <a:r>
            <a:rPr lang="es-MX" dirty="0" smtClean="0"/>
            <a:t>)</a:t>
          </a:r>
          <a:endParaRPr lang="es-MX" b="0" dirty="0"/>
        </a:p>
      </dgm:t>
    </dgm:pt>
    <dgm:pt modelId="{C09E43BC-9EC2-4128-A448-41ED8DD6037D}" type="parTrans" cxnId="{4563A770-8685-4253-990E-1052242754C3}">
      <dgm:prSet/>
      <dgm:spPr/>
    </dgm:pt>
    <dgm:pt modelId="{87FE7C69-0D7D-4152-BC0C-71D6C3B6CB56}" type="sibTrans" cxnId="{4563A770-8685-4253-990E-1052242754C3}">
      <dgm:prSet/>
      <dgm:spPr/>
    </dgm:pt>
    <dgm:pt modelId="{F26778F9-1443-46C8-A886-E21D30FA8846}" type="pres">
      <dgm:prSet presAssocID="{A88C3E63-7079-41A8-AFD1-A2F641130291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MX"/>
        </a:p>
      </dgm:t>
    </dgm:pt>
    <dgm:pt modelId="{97E5B134-A392-482D-AA3B-8777B60A1ECB}" type="pres">
      <dgm:prSet presAssocID="{4115BA11-5F38-4368-B8D7-4AAC06062A8C}" presName="composite" presStyleCnt="0"/>
      <dgm:spPr/>
    </dgm:pt>
    <dgm:pt modelId="{1084F8D5-A92D-4BB9-91C6-5FAB66847B27}" type="pres">
      <dgm:prSet presAssocID="{4115BA11-5F38-4368-B8D7-4AAC06062A8C}" presName="parentText" presStyleLbl="alignNode1" presStyleIdx="0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4B4E7AE1-547C-43FC-8083-279107C4BE9A}" type="pres">
      <dgm:prSet presAssocID="{4115BA11-5F38-4368-B8D7-4AAC06062A8C}" presName="descendantText" presStyleLbl="alignAcc1" presStyleIdx="0" presStyleCnt="6" custScaleY="135841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14DB701B-98A1-49C2-993B-FB483AA5E6D6}" type="pres">
      <dgm:prSet presAssocID="{F3B286D4-19D9-419F-B09A-9DAB3815BC36}" presName="sp" presStyleCnt="0"/>
      <dgm:spPr/>
    </dgm:pt>
    <dgm:pt modelId="{F4051FE9-0A5E-4A95-BEFA-533C141C02DE}" type="pres">
      <dgm:prSet presAssocID="{A28D9C0D-2F63-44EC-A8A1-CE8509FAF77F}" presName="composite" presStyleCnt="0"/>
      <dgm:spPr/>
    </dgm:pt>
    <dgm:pt modelId="{CAD0F435-123E-4FF6-A328-DAFD1A646C7C}" type="pres">
      <dgm:prSet presAssocID="{A28D9C0D-2F63-44EC-A8A1-CE8509FAF77F}" presName="parentText" presStyleLbl="alignNode1" presStyleIdx="1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80327FA8-557F-49B1-9D31-E55A5AE62846}" type="pres">
      <dgm:prSet presAssocID="{A28D9C0D-2F63-44EC-A8A1-CE8509FAF77F}" presName="descendantText" presStyleLbl="alignAcc1" presStyleIdx="1" presStyleCnt="6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215AAD92-1D76-4C64-83F4-9EA3E8964C97}" type="pres">
      <dgm:prSet presAssocID="{B5460856-91B5-47D6-A974-EB3F202E7CA0}" presName="sp" presStyleCnt="0"/>
      <dgm:spPr/>
    </dgm:pt>
    <dgm:pt modelId="{09017844-E602-4BBF-8FB4-EC1C3076A3C1}" type="pres">
      <dgm:prSet presAssocID="{CE789269-4B17-4051-8D8C-41878E3E3982}" presName="composite" presStyleCnt="0"/>
      <dgm:spPr/>
    </dgm:pt>
    <dgm:pt modelId="{90CD0BB2-DBD6-4382-8E64-40AA2EB64CA0}" type="pres">
      <dgm:prSet presAssocID="{CE789269-4B17-4051-8D8C-41878E3E3982}" presName="parentText" presStyleLbl="alignNode1" presStyleIdx="2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7498CF04-04CB-4F3B-BCAC-31B56234D1C7}" type="pres">
      <dgm:prSet presAssocID="{CE789269-4B17-4051-8D8C-41878E3E3982}" presName="descendantText" presStyleLbl="alignAcc1" presStyleIdx="2" presStyleCnt="6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37026A74-B97A-4628-8A3F-409C814DD392}" type="pres">
      <dgm:prSet presAssocID="{C3501E39-BCA9-479B-9117-8CAA53058FB1}" presName="sp" presStyleCnt="0"/>
      <dgm:spPr/>
    </dgm:pt>
    <dgm:pt modelId="{E0C08621-B38F-4D8B-AA59-82F6B1C03216}" type="pres">
      <dgm:prSet presAssocID="{3375F781-16DB-41CE-8BB8-3A2C62ED68F2}" presName="composite" presStyleCnt="0"/>
      <dgm:spPr/>
    </dgm:pt>
    <dgm:pt modelId="{4C08B962-9B06-4DAB-B513-0F07A4015862}" type="pres">
      <dgm:prSet presAssocID="{3375F781-16DB-41CE-8BB8-3A2C62ED68F2}" presName="parentText" presStyleLbl="alignNode1" presStyleIdx="3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B30EDE42-06FA-4516-B37E-3C096FFBD65C}" type="pres">
      <dgm:prSet presAssocID="{3375F781-16DB-41CE-8BB8-3A2C62ED68F2}" presName="descendantText" presStyleLbl="alignAcc1" presStyleIdx="3" presStyleCnt="6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683D23BC-7DCA-4E5F-8530-ACD7FFC967CA}" type="pres">
      <dgm:prSet presAssocID="{1815CE9B-ACDE-4613-B23D-979F8AEAC9DC}" presName="sp" presStyleCnt="0"/>
      <dgm:spPr/>
    </dgm:pt>
    <dgm:pt modelId="{380768BF-D6EB-4CCA-B844-D37D821AA861}" type="pres">
      <dgm:prSet presAssocID="{ABDADFAA-0760-4216-9B1E-5C110437F6AF}" presName="composite" presStyleCnt="0"/>
      <dgm:spPr/>
    </dgm:pt>
    <dgm:pt modelId="{7A32C7D7-8A9F-4EE0-8482-B49CEC1B07DA}" type="pres">
      <dgm:prSet presAssocID="{ABDADFAA-0760-4216-9B1E-5C110437F6AF}" presName="parentText" presStyleLbl="alignNode1" presStyleIdx="4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67AB0BC3-DB7E-4B4D-BED8-64F9499B7F02}" type="pres">
      <dgm:prSet presAssocID="{ABDADFAA-0760-4216-9B1E-5C110437F6AF}" presName="descendantText" presStyleLbl="alignAcc1" presStyleIdx="4" presStyleCnt="6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0952D16E-1446-4AF0-9F05-A5C590D1E67B}" type="pres">
      <dgm:prSet presAssocID="{E1C0F9F9-095F-427B-AE61-114B149B6A9B}" presName="sp" presStyleCnt="0"/>
      <dgm:spPr/>
    </dgm:pt>
    <dgm:pt modelId="{43E6D8F9-BCF4-434D-8ABE-4A3E20892CC8}" type="pres">
      <dgm:prSet presAssocID="{85FA1693-BB72-44E8-857E-93DD614623F3}" presName="composite" presStyleCnt="0"/>
      <dgm:spPr/>
    </dgm:pt>
    <dgm:pt modelId="{E6017FF7-19D5-4F93-AEAB-24503F8B0EF0}" type="pres">
      <dgm:prSet presAssocID="{85FA1693-BB72-44E8-857E-93DD614623F3}" presName="parentText" presStyleLbl="alignNode1" presStyleIdx="5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3777EC78-89E2-4513-B2DA-B4CC50C3319C}" type="pres">
      <dgm:prSet presAssocID="{85FA1693-BB72-44E8-857E-93DD614623F3}" presName="descendantText" presStyleLbl="alignAcc1" presStyleIdx="5" presStyleCnt="6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C748B51B-FCD1-49C0-8BD9-0E32AAA95AB7}" srcId="{A88C3E63-7079-41A8-AFD1-A2F641130291}" destId="{A28D9C0D-2F63-44EC-A8A1-CE8509FAF77F}" srcOrd="1" destOrd="0" parTransId="{11CB3A5F-EF82-4848-9D78-1529BCE99F22}" sibTransId="{B5460856-91B5-47D6-A974-EB3F202E7CA0}"/>
    <dgm:cxn modelId="{E12268E6-E4E4-4749-BEB1-E5C3454C21F6}" type="presOf" srcId="{F0DFC4CD-6A1C-475E-9A3D-52A925AFD7BD}" destId="{3777EC78-89E2-4513-B2DA-B4CC50C3319C}" srcOrd="0" destOrd="0" presId="urn:microsoft.com/office/officeart/2005/8/layout/chevron2"/>
    <dgm:cxn modelId="{6AD7B8FF-8429-435E-809C-7004E4302454}" srcId="{A88C3E63-7079-41A8-AFD1-A2F641130291}" destId="{4115BA11-5F38-4368-B8D7-4AAC06062A8C}" srcOrd="0" destOrd="0" parTransId="{A84555B8-104C-40A4-9EE8-69D0969365E0}" sibTransId="{F3B286D4-19D9-419F-B09A-9DAB3815BC36}"/>
    <dgm:cxn modelId="{507D4F98-DBF2-4ECB-9C9F-14C787FA806F}" type="presOf" srcId="{8811C728-8A96-4689-8CCE-EE6CA6F0CE90}" destId="{4B4E7AE1-547C-43FC-8083-279107C4BE9A}" srcOrd="0" destOrd="0" presId="urn:microsoft.com/office/officeart/2005/8/layout/chevron2"/>
    <dgm:cxn modelId="{A5D41D4C-131C-493E-8BD3-1E33B71CDCE5}" type="presOf" srcId="{CE789269-4B17-4051-8D8C-41878E3E3982}" destId="{90CD0BB2-DBD6-4382-8E64-40AA2EB64CA0}" srcOrd="0" destOrd="0" presId="urn:microsoft.com/office/officeart/2005/8/layout/chevron2"/>
    <dgm:cxn modelId="{3B240E92-0905-4265-B1D6-A7F5C2EFF742}" type="presOf" srcId="{E901A967-F35A-43FB-9B04-521706171C82}" destId="{7498CF04-04CB-4F3B-BCAC-31B56234D1C7}" srcOrd="0" destOrd="0" presId="urn:microsoft.com/office/officeart/2005/8/layout/chevron2"/>
    <dgm:cxn modelId="{5B4A5EA4-197D-4CAA-9E63-0762A5F142FC}" srcId="{A88C3E63-7079-41A8-AFD1-A2F641130291}" destId="{CE789269-4B17-4051-8D8C-41878E3E3982}" srcOrd="2" destOrd="0" parTransId="{6C4C5282-433A-4341-8249-6D32C9514C41}" sibTransId="{C3501E39-BCA9-479B-9117-8CAA53058FB1}"/>
    <dgm:cxn modelId="{F2506CDF-A78A-4A59-8A21-A27215B17694}" srcId="{ABDADFAA-0760-4216-9B1E-5C110437F6AF}" destId="{C1B6AA0D-460D-4AF0-A34E-F7C7A870B173}" srcOrd="0" destOrd="0" parTransId="{845213E2-3854-4D83-9C95-F8ACC618D310}" sibTransId="{0DC8A6B8-6E3D-47A9-B0E2-D97D675DCFBF}"/>
    <dgm:cxn modelId="{A8559571-CD8B-46D0-B499-C37286FAC26F}" type="presOf" srcId="{743B8429-D5B8-4335-9B2E-21033296D494}" destId="{80327FA8-557F-49B1-9D31-E55A5AE62846}" srcOrd="0" destOrd="0" presId="urn:microsoft.com/office/officeart/2005/8/layout/chevron2"/>
    <dgm:cxn modelId="{86249514-4B0C-432D-B8A5-ADB497AC6496}" type="presOf" srcId="{C1B6AA0D-460D-4AF0-A34E-F7C7A870B173}" destId="{67AB0BC3-DB7E-4B4D-BED8-64F9499B7F02}" srcOrd="0" destOrd="0" presId="urn:microsoft.com/office/officeart/2005/8/layout/chevron2"/>
    <dgm:cxn modelId="{B0BC2A48-B15C-430B-965D-16BA5EFE5638}" type="presOf" srcId="{3375F781-16DB-41CE-8BB8-3A2C62ED68F2}" destId="{4C08B962-9B06-4DAB-B513-0F07A4015862}" srcOrd="0" destOrd="0" presId="urn:microsoft.com/office/officeart/2005/8/layout/chevron2"/>
    <dgm:cxn modelId="{D513627B-CF16-4C0F-9077-6DEDE005B53A}" type="presOf" srcId="{FEEAA848-98CF-43EE-B221-FCA5CBD6B555}" destId="{B30EDE42-06FA-4516-B37E-3C096FFBD65C}" srcOrd="0" destOrd="0" presId="urn:microsoft.com/office/officeart/2005/8/layout/chevron2"/>
    <dgm:cxn modelId="{91F0585B-0F13-4AE2-A1DE-4E9771E1D8E3}" srcId="{3375F781-16DB-41CE-8BB8-3A2C62ED68F2}" destId="{FEEAA848-98CF-43EE-B221-FCA5CBD6B555}" srcOrd="0" destOrd="0" parTransId="{9AF2D246-6AD6-45D1-8B66-DA35BD6F77C3}" sibTransId="{AC5517AB-3673-4236-8A45-4A2924A9E5BC}"/>
    <dgm:cxn modelId="{CEA87479-8DD6-48EF-89D1-F630192888C0}" type="presOf" srcId="{85FA1693-BB72-44E8-857E-93DD614623F3}" destId="{E6017FF7-19D5-4F93-AEAB-24503F8B0EF0}" srcOrd="0" destOrd="0" presId="urn:microsoft.com/office/officeart/2005/8/layout/chevron2"/>
    <dgm:cxn modelId="{BA123497-24C8-426C-90AB-0F044CF9BB75}" srcId="{A88C3E63-7079-41A8-AFD1-A2F641130291}" destId="{3375F781-16DB-41CE-8BB8-3A2C62ED68F2}" srcOrd="3" destOrd="0" parTransId="{8D4653C0-CB2B-4CE3-8B0C-A48A4863FE8C}" sibTransId="{1815CE9B-ACDE-4613-B23D-979F8AEAC9DC}"/>
    <dgm:cxn modelId="{07C35439-FE50-435C-B945-4C28F3ACBC39}" type="presOf" srcId="{4115BA11-5F38-4368-B8D7-4AAC06062A8C}" destId="{1084F8D5-A92D-4BB9-91C6-5FAB66847B27}" srcOrd="0" destOrd="0" presId="urn:microsoft.com/office/officeart/2005/8/layout/chevron2"/>
    <dgm:cxn modelId="{4563A770-8685-4253-990E-1052242754C3}" srcId="{A28D9C0D-2F63-44EC-A8A1-CE8509FAF77F}" destId="{743B8429-D5B8-4335-9B2E-21033296D494}" srcOrd="0" destOrd="0" parTransId="{C09E43BC-9EC2-4128-A448-41ED8DD6037D}" sibTransId="{87FE7C69-0D7D-4152-BC0C-71D6C3B6CB56}"/>
    <dgm:cxn modelId="{9F7E6482-339A-4F6F-AE69-6EB8D5B869E8}" type="presOf" srcId="{ABDADFAA-0760-4216-9B1E-5C110437F6AF}" destId="{7A32C7D7-8A9F-4EE0-8482-B49CEC1B07DA}" srcOrd="0" destOrd="0" presId="urn:microsoft.com/office/officeart/2005/8/layout/chevron2"/>
    <dgm:cxn modelId="{760C1CE1-A5A2-4666-BD79-78868583E63E}" srcId="{A88C3E63-7079-41A8-AFD1-A2F641130291}" destId="{85FA1693-BB72-44E8-857E-93DD614623F3}" srcOrd="5" destOrd="0" parTransId="{4DF80948-791B-4FE1-8B87-D6094AD0E675}" sibTransId="{16EE83B2-CCC8-4AD0-9299-F09801FBA3EF}"/>
    <dgm:cxn modelId="{F6E92F44-9464-4C5C-A70A-E2E503CA5508}" type="presOf" srcId="{A88C3E63-7079-41A8-AFD1-A2F641130291}" destId="{F26778F9-1443-46C8-A886-E21D30FA8846}" srcOrd="0" destOrd="0" presId="urn:microsoft.com/office/officeart/2005/8/layout/chevron2"/>
    <dgm:cxn modelId="{EADB4B65-B09D-4EF4-A482-AA1274827181}" srcId="{4115BA11-5F38-4368-B8D7-4AAC06062A8C}" destId="{8811C728-8A96-4689-8CCE-EE6CA6F0CE90}" srcOrd="0" destOrd="0" parTransId="{EDF18632-C260-4CBA-A401-5705FEBAE77D}" sibTransId="{77203F40-DCFB-4689-9E01-68E18829DB6D}"/>
    <dgm:cxn modelId="{77DE6DB7-73E0-4B0E-B4EF-E464C08E28CC}" srcId="{CE789269-4B17-4051-8D8C-41878E3E3982}" destId="{E901A967-F35A-43FB-9B04-521706171C82}" srcOrd="0" destOrd="0" parTransId="{E89EEDB7-166F-4FB7-9082-F1DD253AAEBD}" sibTransId="{8624FB24-FEF3-4409-8217-DBF01CCED167}"/>
    <dgm:cxn modelId="{BF91589A-616C-42C1-86CC-D9218CECCC9E}" srcId="{A88C3E63-7079-41A8-AFD1-A2F641130291}" destId="{ABDADFAA-0760-4216-9B1E-5C110437F6AF}" srcOrd="4" destOrd="0" parTransId="{E6E2DBDE-2833-4E03-9F64-CDBF7C5FD6A9}" sibTransId="{E1C0F9F9-095F-427B-AE61-114B149B6A9B}"/>
    <dgm:cxn modelId="{7D553647-A45A-461B-9380-6F246479AC79}" srcId="{85FA1693-BB72-44E8-857E-93DD614623F3}" destId="{F0DFC4CD-6A1C-475E-9A3D-52A925AFD7BD}" srcOrd="0" destOrd="0" parTransId="{94F21076-28C9-4AD9-B15B-7BB439A26808}" sibTransId="{6F02ECD7-3AAF-4982-9C66-38E94A12FBC5}"/>
    <dgm:cxn modelId="{E587583B-C28F-41E4-9C12-DE162D40306F}" type="presOf" srcId="{A28D9C0D-2F63-44EC-A8A1-CE8509FAF77F}" destId="{CAD0F435-123E-4FF6-A328-DAFD1A646C7C}" srcOrd="0" destOrd="0" presId="urn:microsoft.com/office/officeart/2005/8/layout/chevron2"/>
    <dgm:cxn modelId="{DF748CB9-3E73-4817-AD6F-36153557A4CA}" type="presParOf" srcId="{F26778F9-1443-46C8-A886-E21D30FA8846}" destId="{97E5B134-A392-482D-AA3B-8777B60A1ECB}" srcOrd="0" destOrd="0" presId="urn:microsoft.com/office/officeart/2005/8/layout/chevron2"/>
    <dgm:cxn modelId="{880FB317-7204-4157-9469-8F24F35F5E50}" type="presParOf" srcId="{97E5B134-A392-482D-AA3B-8777B60A1ECB}" destId="{1084F8D5-A92D-4BB9-91C6-5FAB66847B27}" srcOrd="0" destOrd="0" presId="urn:microsoft.com/office/officeart/2005/8/layout/chevron2"/>
    <dgm:cxn modelId="{A6D812FB-F2A0-4C50-8A1D-E9745375E27F}" type="presParOf" srcId="{97E5B134-A392-482D-AA3B-8777B60A1ECB}" destId="{4B4E7AE1-547C-43FC-8083-279107C4BE9A}" srcOrd="1" destOrd="0" presId="urn:microsoft.com/office/officeart/2005/8/layout/chevron2"/>
    <dgm:cxn modelId="{3B0345FF-9580-44FD-99FB-65C04B16B755}" type="presParOf" srcId="{F26778F9-1443-46C8-A886-E21D30FA8846}" destId="{14DB701B-98A1-49C2-993B-FB483AA5E6D6}" srcOrd="1" destOrd="0" presId="urn:microsoft.com/office/officeart/2005/8/layout/chevron2"/>
    <dgm:cxn modelId="{F5CFA2D9-5D20-43B4-A8B2-49BBD837ABFE}" type="presParOf" srcId="{F26778F9-1443-46C8-A886-E21D30FA8846}" destId="{F4051FE9-0A5E-4A95-BEFA-533C141C02DE}" srcOrd="2" destOrd="0" presId="urn:microsoft.com/office/officeart/2005/8/layout/chevron2"/>
    <dgm:cxn modelId="{D89641D1-8D88-41DD-9B56-0C599E67B97E}" type="presParOf" srcId="{F4051FE9-0A5E-4A95-BEFA-533C141C02DE}" destId="{CAD0F435-123E-4FF6-A328-DAFD1A646C7C}" srcOrd="0" destOrd="0" presId="urn:microsoft.com/office/officeart/2005/8/layout/chevron2"/>
    <dgm:cxn modelId="{57B3CBDA-AF36-4597-A954-580CCE010DB8}" type="presParOf" srcId="{F4051FE9-0A5E-4A95-BEFA-533C141C02DE}" destId="{80327FA8-557F-49B1-9D31-E55A5AE62846}" srcOrd="1" destOrd="0" presId="urn:microsoft.com/office/officeart/2005/8/layout/chevron2"/>
    <dgm:cxn modelId="{5589B210-ECE0-4CBC-AD13-C41BC0A651CF}" type="presParOf" srcId="{F26778F9-1443-46C8-A886-E21D30FA8846}" destId="{215AAD92-1D76-4C64-83F4-9EA3E8964C97}" srcOrd="3" destOrd="0" presId="urn:microsoft.com/office/officeart/2005/8/layout/chevron2"/>
    <dgm:cxn modelId="{37188E63-6524-403B-BA43-6D44FAC1E079}" type="presParOf" srcId="{F26778F9-1443-46C8-A886-E21D30FA8846}" destId="{09017844-E602-4BBF-8FB4-EC1C3076A3C1}" srcOrd="4" destOrd="0" presId="urn:microsoft.com/office/officeart/2005/8/layout/chevron2"/>
    <dgm:cxn modelId="{DC2FECB2-FAC2-485D-939D-DBD1294764D4}" type="presParOf" srcId="{09017844-E602-4BBF-8FB4-EC1C3076A3C1}" destId="{90CD0BB2-DBD6-4382-8E64-40AA2EB64CA0}" srcOrd="0" destOrd="0" presId="urn:microsoft.com/office/officeart/2005/8/layout/chevron2"/>
    <dgm:cxn modelId="{25C14979-030A-421C-85FE-54D3D7F83F05}" type="presParOf" srcId="{09017844-E602-4BBF-8FB4-EC1C3076A3C1}" destId="{7498CF04-04CB-4F3B-BCAC-31B56234D1C7}" srcOrd="1" destOrd="0" presId="urn:microsoft.com/office/officeart/2005/8/layout/chevron2"/>
    <dgm:cxn modelId="{343AC0E3-BE4B-4227-A565-A7E0F07991AD}" type="presParOf" srcId="{F26778F9-1443-46C8-A886-E21D30FA8846}" destId="{37026A74-B97A-4628-8A3F-409C814DD392}" srcOrd="5" destOrd="0" presId="urn:microsoft.com/office/officeart/2005/8/layout/chevron2"/>
    <dgm:cxn modelId="{68617E7D-EE12-467A-BBC4-D63E4465A6F2}" type="presParOf" srcId="{F26778F9-1443-46C8-A886-E21D30FA8846}" destId="{E0C08621-B38F-4D8B-AA59-82F6B1C03216}" srcOrd="6" destOrd="0" presId="urn:microsoft.com/office/officeart/2005/8/layout/chevron2"/>
    <dgm:cxn modelId="{1D820AC9-078E-4F53-B824-ADC4EB764F1A}" type="presParOf" srcId="{E0C08621-B38F-4D8B-AA59-82F6B1C03216}" destId="{4C08B962-9B06-4DAB-B513-0F07A4015862}" srcOrd="0" destOrd="0" presId="urn:microsoft.com/office/officeart/2005/8/layout/chevron2"/>
    <dgm:cxn modelId="{70729154-332C-42C0-B24A-29CF1B7515FE}" type="presParOf" srcId="{E0C08621-B38F-4D8B-AA59-82F6B1C03216}" destId="{B30EDE42-06FA-4516-B37E-3C096FFBD65C}" srcOrd="1" destOrd="0" presId="urn:microsoft.com/office/officeart/2005/8/layout/chevron2"/>
    <dgm:cxn modelId="{30A8071D-0D42-4D4C-9B24-9CF58A91B3A1}" type="presParOf" srcId="{F26778F9-1443-46C8-A886-E21D30FA8846}" destId="{683D23BC-7DCA-4E5F-8530-ACD7FFC967CA}" srcOrd="7" destOrd="0" presId="urn:microsoft.com/office/officeart/2005/8/layout/chevron2"/>
    <dgm:cxn modelId="{8D10F4C5-1164-462E-BB8B-464FFF388B45}" type="presParOf" srcId="{F26778F9-1443-46C8-A886-E21D30FA8846}" destId="{380768BF-D6EB-4CCA-B844-D37D821AA861}" srcOrd="8" destOrd="0" presId="urn:microsoft.com/office/officeart/2005/8/layout/chevron2"/>
    <dgm:cxn modelId="{19590C44-3012-4C96-8E8D-AD87CAF1FB0A}" type="presParOf" srcId="{380768BF-D6EB-4CCA-B844-D37D821AA861}" destId="{7A32C7D7-8A9F-4EE0-8482-B49CEC1B07DA}" srcOrd="0" destOrd="0" presId="urn:microsoft.com/office/officeart/2005/8/layout/chevron2"/>
    <dgm:cxn modelId="{7177F220-AB2E-4945-929C-DD17634BD458}" type="presParOf" srcId="{380768BF-D6EB-4CCA-B844-D37D821AA861}" destId="{67AB0BC3-DB7E-4B4D-BED8-64F9499B7F02}" srcOrd="1" destOrd="0" presId="urn:microsoft.com/office/officeart/2005/8/layout/chevron2"/>
    <dgm:cxn modelId="{FF557F55-27F0-46F4-8CB0-16DB6070271E}" type="presParOf" srcId="{F26778F9-1443-46C8-A886-E21D30FA8846}" destId="{0952D16E-1446-4AF0-9F05-A5C590D1E67B}" srcOrd="9" destOrd="0" presId="urn:microsoft.com/office/officeart/2005/8/layout/chevron2"/>
    <dgm:cxn modelId="{C5B773D5-AFB8-414F-A15B-6E41CB3A385B}" type="presParOf" srcId="{F26778F9-1443-46C8-A886-E21D30FA8846}" destId="{43E6D8F9-BCF4-434D-8ABE-4A3E20892CC8}" srcOrd="10" destOrd="0" presId="urn:microsoft.com/office/officeart/2005/8/layout/chevron2"/>
    <dgm:cxn modelId="{E30FADB5-19F9-49AF-8135-D97D4E8340BB}" type="presParOf" srcId="{43E6D8F9-BCF4-434D-8ABE-4A3E20892CC8}" destId="{E6017FF7-19D5-4F93-AEAB-24503F8B0EF0}" srcOrd="0" destOrd="0" presId="urn:microsoft.com/office/officeart/2005/8/layout/chevron2"/>
    <dgm:cxn modelId="{B9AF7343-500B-43EB-A84A-01AE8DB8606B}" type="presParOf" srcId="{43E6D8F9-BCF4-434D-8ABE-4A3E20892CC8}" destId="{3777EC78-89E2-4513-B2DA-B4CC50C3319C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E409EB0-EA67-40CF-AB27-5E2CA4301B69}" type="doc">
      <dgm:prSet loTypeId="urn:microsoft.com/office/officeart/2005/8/layout/arrow2" loCatId="process" qsTypeId="urn:microsoft.com/office/officeart/2005/8/quickstyle/simple1" qsCatId="simple" csTypeId="urn:microsoft.com/office/officeart/2005/8/colors/accent1_2" csCatId="accent1" phldr="1"/>
      <dgm:spPr/>
    </dgm:pt>
    <dgm:pt modelId="{A9439C3A-E10D-414C-AF8F-C8DD491AD993}" type="pres">
      <dgm:prSet presAssocID="{5E409EB0-EA67-40CF-AB27-5E2CA4301B69}" presName="arrowDiagram" presStyleCnt="0">
        <dgm:presLayoutVars>
          <dgm:chMax val="5"/>
          <dgm:dir/>
          <dgm:resizeHandles val="exact"/>
        </dgm:presLayoutVars>
      </dgm:prSet>
      <dgm:spPr/>
    </dgm:pt>
  </dgm:ptLst>
  <dgm:cxnLst>
    <dgm:cxn modelId="{583F1D60-3220-4E6E-B4B3-2574EA4DD12D}" type="presOf" srcId="{5E409EB0-EA67-40CF-AB27-5E2CA4301B69}" destId="{A9439C3A-E10D-414C-AF8F-C8DD491AD993}" srcOrd="0" destOrd="0" presId="urn:microsoft.com/office/officeart/2005/8/layout/arrow2"/>
  </dgm:cxnLst>
  <dgm:bg>
    <a:noFill/>
  </dgm:bg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084C8B86-1D85-4786-BFC5-3D4ADDECF7F4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MX"/>
        </a:p>
      </dgm:t>
    </dgm:pt>
    <dgm:pt modelId="{BCD0278D-F30D-4231-8389-D125AF258EEC}">
      <dgm:prSet phldrT="[Texto]" custT="1"/>
      <dgm:spPr/>
      <dgm:t>
        <a:bodyPr/>
        <a:lstStyle/>
        <a:p>
          <a:r>
            <a:rPr lang="es-MX" sz="2400" dirty="0" smtClean="0"/>
            <a:t>Fundamentar decisiones para otorgar apoyos a los programas de posgrado. </a:t>
          </a:r>
          <a:endParaRPr lang="es-MX" sz="2400" dirty="0"/>
        </a:p>
      </dgm:t>
    </dgm:pt>
    <dgm:pt modelId="{C367FE53-18FA-42D9-A572-75A0643D1363}" type="parTrans" cxnId="{377AA4A3-CE31-4713-8A5E-56B62046C1B6}">
      <dgm:prSet/>
      <dgm:spPr/>
      <dgm:t>
        <a:bodyPr/>
        <a:lstStyle/>
        <a:p>
          <a:endParaRPr lang="es-MX" sz="1200"/>
        </a:p>
      </dgm:t>
    </dgm:pt>
    <dgm:pt modelId="{3AC13CCA-B8D0-4662-81A3-CED7E7E0D30B}" type="sibTrans" cxnId="{377AA4A3-CE31-4713-8A5E-56B62046C1B6}">
      <dgm:prSet/>
      <dgm:spPr/>
      <dgm:t>
        <a:bodyPr/>
        <a:lstStyle/>
        <a:p>
          <a:endParaRPr lang="es-MX" sz="1200"/>
        </a:p>
      </dgm:t>
    </dgm:pt>
    <dgm:pt modelId="{C40E434E-0958-4C51-8119-01F8A5D468F8}" type="pres">
      <dgm:prSet presAssocID="{084C8B86-1D85-4786-BFC5-3D4ADDECF7F4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MX"/>
        </a:p>
      </dgm:t>
    </dgm:pt>
    <dgm:pt modelId="{40E4B737-2FAF-4A5A-810E-FD19508ED4C0}" type="pres">
      <dgm:prSet presAssocID="{BCD0278D-F30D-4231-8389-D125AF258EEC}" presName="node" presStyleLbl="node1" presStyleIdx="0" presStyleCnt="1" custScaleX="143781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62F4E729-CB41-4C4B-BB1E-FA4664F1ADB6}" type="presOf" srcId="{BCD0278D-F30D-4231-8389-D125AF258EEC}" destId="{40E4B737-2FAF-4A5A-810E-FD19508ED4C0}" srcOrd="0" destOrd="0" presId="urn:microsoft.com/office/officeart/2005/8/layout/default"/>
    <dgm:cxn modelId="{377AA4A3-CE31-4713-8A5E-56B62046C1B6}" srcId="{084C8B86-1D85-4786-BFC5-3D4ADDECF7F4}" destId="{BCD0278D-F30D-4231-8389-D125AF258EEC}" srcOrd="0" destOrd="0" parTransId="{C367FE53-18FA-42D9-A572-75A0643D1363}" sibTransId="{3AC13CCA-B8D0-4662-81A3-CED7E7E0D30B}"/>
    <dgm:cxn modelId="{92D62170-B29D-4CA5-9988-855F9BF01BB1}" type="presOf" srcId="{084C8B86-1D85-4786-BFC5-3D4ADDECF7F4}" destId="{C40E434E-0958-4C51-8119-01F8A5D468F8}" srcOrd="0" destOrd="0" presId="urn:microsoft.com/office/officeart/2005/8/layout/default"/>
    <dgm:cxn modelId="{414B2CF0-02E4-448C-B8E4-44EF71E4ECF4}" type="presParOf" srcId="{C40E434E-0958-4C51-8119-01F8A5D468F8}" destId="{40E4B737-2FAF-4A5A-810E-FD19508ED4C0}" srcOrd="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838E7B00-3065-4C1F-8949-7310E4C86735}" type="doc">
      <dgm:prSet loTypeId="urn:microsoft.com/office/officeart/2005/8/layout/hProcess6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MX"/>
        </a:p>
      </dgm:t>
    </dgm:pt>
    <dgm:pt modelId="{2EA1F7CD-792E-4D54-9A26-3A69B34E2779}">
      <dgm:prSet phldrT="[Texto]"/>
      <dgm:spPr/>
      <dgm:t>
        <a:bodyPr/>
        <a:lstStyle/>
        <a:p>
          <a:r>
            <a:rPr lang="es-MX" dirty="0" smtClean="0"/>
            <a:t>1989</a:t>
          </a:r>
          <a:endParaRPr lang="es-MX" dirty="0"/>
        </a:p>
      </dgm:t>
    </dgm:pt>
    <dgm:pt modelId="{879BBBFD-9812-4AE7-BF2D-B238E6B084B1}" type="parTrans" cxnId="{38C4B723-F3EB-4F54-AA4E-6767624DA790}">
      <dgm:prSet/>
      <dgm:spPr/>
      <dgm:t>
        <a:bodyPr/>
        <a:lstStyle/>
        <a:p>
          <a:endParaRPr lang="es-MX"/>
        </a:p>
      </dgm:t>
    </dgm:pt>
    <dgm:pt modelId="{313CD5D9-3593-4F3C-891E-6B5028DE1E5D}" type="sibTrans" cxnId="{38C4B723-F3EB-4F54-AA4E-6767624DA790}">
      <dgm:prSet/>
      <dgm:spPr/>
      <dgm:t>
        <a:bodyPr/>
        <a:lstStyle/>
        <a:p>
          <a:endParaRPr lang="es-MX"/>
        </a:p>
      </dgm:t>
    </dgm:pt>
    <dgm:pt modelId="{BD631410-4A92-483B-BCA9-AD1E8C230562}">
      <dgm:prSet/>
      <dgm:spPr/>
      <dgm:t>
        <a:bodyPr/>
        <a:lstStyle/>
        <a:p>
          <a:r>
            <a:rPr lang="es-MX" dirty="0" smtClean="0"/>
            <a:t>2011</a:t>
          </a:r>
        </a:p>
      </dgm:t>
    </dgm:pt>
    <dgm:pt modelId="{C5753B65-50A2-4BFD-8922-3CDA69AE9944}" type="parTrans" cxnId="{5C7476FE-B0C1-45D2-B97F-30A921156B07}">
      <dgm:prSet/>
      <dgm:spPr/>
      <dgm:t>
        <a:bodyPr/>
        <a:lstStyle/>
        <a:p>
          <a:endParaRPr lang="es-MX"/>
        </a:p>
      </dgm:t>
    </dgm:pt>
    <dgm:pt modelId="{086EC645-4BFE-4467-AEAA-321F5D53AC6A}" type="sibTrans" cxnId="{5C7476FE-B0C1-45D2-B97F-30A921156B07}">
      <dgm:prSet/>
      <dgm:spPr/>
      <dgm:t>
        <a:bodyPr/>
        <a:lstStyle/>
        <a:p>
          <a:endParaRPr lang="es-MX"/>
        </a:p>
      </dgm:t>
    </dgm:pt>
    <dgm:pt modelId="{2220EA3B-BC93-421F-870F-F1D3066D21A1}">
      <dgm:prSet phldrT="[Texto]" custT="1"/>
      <dgm:spPr/>
      <dgm:t>
        <a:bodyPr/>
        <a:lstStyle/>
        <a:p>
          <a:pPr algn="ctr"/>
          <a:r>
            <a:rPr lang="es-MX" sz="2800" dirty="0" smtClean="0"/>
            <a:t>1 396 </a:t>
          </a:r>
        </a:p>
        <a:p>
          <a:pPr algn="ctr"/>
          <a:r>
            <a:rPr lang="es-MX" sz="2000" dirty="0" err="1" smtClean="0"/>
            <a:t>investi-gadores</a:t>
          </a:r>
          <a:endParaRPr lang="es-MX" sz="2000" dirty="0"/>
        </a:p>
      </dgm:t>
    </dgm:pt>
    <dgm:pt modelId="{C780CEBA-66F1-4C89-9742-4054D80BFF18}" type="parTrans" cxnId="{1A4CCA51-3E57-4788-A78E-2CDE498D8B8D}">
      <dgm:prSet/>
      <dgm:spPr/>
      <dgm:t>
        <a:bodyPr/>
        <a:lstStyle/>
        <a:p>
          <a:endParaRPr lang="es-MX"/>
        </a:p>
      </dgm:t>
    </dgm:pt>
    <dgm:pt modelId="{A8EDA8E3-56DB-486E-9A27-20A6A90DB936}" type="sibTrans" cxnId="{1A4CCA51-3E57-4788-A78E-2CDE498D8B8D}">
      <dgm:prSet/>
      <dgm:spPr/>
      <dgm:t>
        <a:bodyPr/>
        <a:lstStyle/>
        <a:p>
          <a:endParaRPr lang="es-MX"/>
        </a:p>
      </dgm:t>
    </dgm:pt>
    <dgm:pt modelId="{49B2C89E-C707-46EE-AE9E-935887F41E33}">
      <dgm:prSet custT="1"/>
      <dgm:spPr/>
      <dgm:t>
        <a:bodyPr/>
        <a:lstStyle/>
        <a:p>
          <a:r>
            <a:rPr lang="es-MX" sz="2800" dirty="0" smtClean="0"/>
            <a:t>17 639</a:t>
          </a:r>
        </a:p>
        <a:p>
          <a:r>
            <a:rPr lang="es-MX" sz="2000" dirty="0" err="1" smtClean="0"/>
            <a:t>investi-gadores</a:t>
          </a:r>
          <a:endParaRPr lang="es-MX" sz="2300" dirty="0" smtClean="0"/>
        </a:p>
      </dgm:t>
    </dgm:pt>
    <dgm:pt modelId="{8212E44E-0D01-4A16-B962-D3FC72CBC013}" type="parTrans" cxnId="{EC1B6C85-4DBC-4E87-8BB5-D5B62A4AC5AA}">
      <dgm:prSet/>
      <dgm:spPr/>
      <dgm:t>
        <a:bodyPr/>
        <a:lstStyle/>
        <a:p>
          <a:endParaRPr lang="es-MX"/>
        </a:p>
      </dgm:t>
    </dgm:pt>
    <dgm:pt modelId="{496D2D9E-DEBA-49F7-96E9-ADBAB4F508E5}" type="sibTrans" cxnId="{EC1B6C85-4DBC-4E87-8BB5-D5B62A4AC5AA}">
      <dgm:prSet/>
      <dgm:spPr/>
      <dgm:t>
        <a:bodyPr/>
        <a:lstStyle/>
        <a:p>
          <a:endParaRPr lang="es-MX"/>
        </a:p>
      </dgm:t>
    </dgm:pt>
    <dgm:pt modelId="{5530E457-8C7F-4CD6-ACC3-C067A47C0D0F}" type="pres">
      <dgm:prSet presAssocID="{838E7B00-3065-4C1F-8949-7310E4C86735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MX"/>
        </a:p>
      </dgm:t>
    </dgm:pt>
    <dgm:pt modelId="{A059F5C3-3D0B-4B83-8DB3-4A8662B76766}" type="pres">
      <dgm:prSet presAssocID="{2EA1F7CD-792E-4D54-9A26-3A69B34E2779}" presName="compNode" presStyleCnt="0"/>
      <dgm:spPr/>
    </dgm:pt>
    <dgm:pt modelId="{8E459B86-D228-4F88-A6C8-24CE80773203}" type="pres">
      <dgm:prSet presAssocID="{2EA1F7CD-792E-4D54-9A26-3A69B34E2779}" presName="noGeometry" presStyleCnt="0"/>
      <dgm:spPr/>
    </dgm:pt>
    <dgm:pt modelId="{20708472-B5E8-4A61-BE5F-C84F3E95F93A}" type="pres">
      <dgm:prSet presAssocID="{2EA1F7CD-792E-4D54-9A26-3A69B34E2779}" presName="childTextVisible" presStyleLbl="b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6DDE63E3-86F5-4991-B3D5-09C7E718BCA1}" type="pres">
      <dgm:prSet presAssocID="{2EA1F7CD-792E-4D54-9A26-3A69B34E2779}" presName="childTextHidden" presStyleLbl="bgAccFollowNode1" presStyleIdx="0" presStyleCnt="2"/>
      <dgm:spPr/>
      <dgm:t>
        <a:bodyPr/>
        <a:lstStyle/>
        <a:p>
          <a:endParaRPr lang="es-MX"/>
        </a:p>
      </dgm:t>
    </dgm:pt>
    <dgm:pt modelId="{5D8200F6-FE0E-4909-821F-0DEF46FC815F}" type="pres">
      <dgm:prSet presAssocID="{2EA1F7CD-792E-4D54-9A26-3A69B34E2779}" presName="parentText" presStyleLbl="node1" presStyleIdx="0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5A14B0DB-3228-4C39-83A4-347780ED0DD5}" type="pres">
      <dgm:prSet presAssocID="{2EA1F7CD-792E-4D54-9A26-3A69B34E2779}" presName="aSpace" presStyleCnt="0"/>
      <dgm:spPr/>
    </dgm:pt>
    <dgm:pt modelId="{6348C23B-9962-433B-8E60-44F61A627864}" type="pres">
      <dgm:prSet presAssocID="{BD631410-4A92-483B-BCA9-AD1E8C230562}" presName="compNode" presStyleCnt="0"/>
      <dgm:spPr/>
    </dgm:pt>
    <dgm:pt modelId="{2E15E64D-30B5-4DC0-B0A2-CCED184175DD}" type="pres">
      <dgm:prSet presAssocID="{BD631410-4A92-483B-BCA9-AD1E8C230562}" presName="noGeometry" presStyleCnt="0"/>
      <dgm:spPr/>
    </dgm:pt>
    <dgm:pt modelId="{6B96BA47-4BB6-401A-980F-A8253B9237A8}" type="pres">
      <dgm:prSet presAssocID="{BD631410-4A92-483B-BCA9-AD1E8C230562}" presName="childTextVisible" presStyleLbl="bgAccFollowNode1" presStyleIdx="1" presStyleCnt="2" custScaleX="107358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E1937598-7829-4546-9211-554DDE331E4A}" type="pres">
      <dgm:prSet presAssocID="{BD631410-4A92-483B-BCA9-AD1E8C230562}" presName="childTextHidden" presStyleLbl="bgAccFollowNode1" presStyleIdx="1" presStyleCnt="2"/>
      <dgm:spPr/>
      <dgm:t>
        <a:bodyPr/>
        <a:lstStyle/>
        <a:p>
          <a:endParaRPr lang="es-MX"/>
        </a:p>
      </dgm:t>
    </dgm:pt>
    <dgm:pt modelId="{E9F95668-0FCD-4B89-A5D7-3567DE864E84}" type="pres">
      <dgm:prSet presAssocID="{BD631410-4A92-483B-BCA9-AD1E8C230562}" presName="parentText" presStyleLbl="node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859527F2-1326-48E9-A6DB-2AEC14C729B6}" type="presOf" srcId="{49B2C89E-C707-46EE-AE9E-935887F41E33}" destId="{E1937598-7829-4546-9211-554DDE331E4A}" srcOrd="1" destOrd="0" presId="urn:microsoft.com/office/officeart/2005/8/layout/hProcess6"/>
    <dgm:cxn modelId="{1A4CCA51-3E57-4788-A78E-2CDE498D8B8D}" srcId="{2EA1F7CD-792E-4D54-9A26-3A69B34E2779}" destId="{2220EA3B-BC93-421F-870F-F1D3066D21A1}" srcOrd="0" destOrd="0" parTransId="{C780CEBA-66F1-4C89-9742-4054D80BFF18}" sibTransId="{A8EDA8E3-56DB-486E-9A27-20A6A90DB936}"/>
    <dgm:cxn modelId="{82E9917D-FB42-44E3-8253-6660D1E1CD7A}" type="presOf" srcId="{2220EA3B-BC93-421F-870F-F1D3066D21A1}" destId="{20708472-B5E8-4A61-BE5F-C84F3E95F93A}" srcOrd="0" destOrd="0" presId="urn:microsoft.com/office/officeart/2005/8/layout/hProcess6"/>
    <dgm:cxn modelId="{55411A69-142A-4CF3-9685-C74C7EF6D6AE}" type="presOf" srcId="{BD631410-4A92-483B-BCA9-AD1E8C230562}" destId="{E9F95668-0FCD-4B89-A5D7-3567DE864E84}" srcOrd="0" destOrd="0" presId="urn:microsoft.com/office/officeart/2005/8/layout/hProcess6"/>
    <dgm:cxn modelId="{723A4724-59A3-4304-A8BC-60E06996AB8E}" type="presOf" srcId="{2220EA3B-BC93-421F-870F-F1D3066D21A1}" destId="{6DDE63E3-86F5-4991-B3D5-09C7E718BCA1}" srcOrd="1" destOrd="0" presId="urn:microsoft.com/office/officeart/2005/8/layout/hProcess6"/>
    <dgm:cxn modelId="{A01104EF-34B9-4231-9BB3-3565BC23B937}" type="presOf" srcId="{2EA1F7CD-792E-4D54-9A26-3A69B34E2779}" destId="{5D8200F6-FE0E-4909-821F-0DEF46FC815F}" srcOrd="0" destOrd="0" presId="urn:microsoft.com/office/officeart/2005/8/layout/hProcess6"/>
    <dgm:cxn modelId="{2EF5A9AC-590C-4AD9-996C-863B800E490B}" type="presOf" srcId="{49B2C89E-C707-46EE-AE9E-935887F41E33}" destId="{6B96BA47-4BB6-401A-980F-A8253B9237A8}" srcOrd="0" destOrd="0" presId="urn:microsoft.com/office/officeart/2005/8/layout/hProcess6"/>
    <dgm:cxn modelId="{EC1B6C85-4DBC-4E87-8BB5-D5B62A4AC5AA}" srcId="{BD631410-4A92-483B-BCA9-AD1E8C230562}" destId="{49B2C89E-C707-46EE-AE9E-935887F41E33}" srcOrd="0" destOrd="0" parTransId="{8212E44E-0D01-4A16-B962-D3FC72CBC013}" sibTransId="{496D2D9E-DEBA-49F7-96E9-ADBAB4F508E5}"/>
    <dgm:cxn modelId="{BE72D6E8-D307-4DE6-B72D-5F06B8546CBD}" type="presOf" srcId="{838E7B00-3065-4C1F-8949-7310E4C86735}" destId="{5530E457-8C7F-4CD6-ACC3-C067A47C0D0F}" srcOrd="0" destOrd="0" presId="urn:microsoft.com/office/officeart/2005/8/layout/hProcess6"/>
    <dgm:cxn modelId="{5C7476FE-B0C1-45D2-B97F-30A921156B07}" srcId="{838E7B00-3065-4C1F-8949-7310E4C86735}" destId="{BD631410-4A92-483B-BCA9-AD1E8C230562}" srcOrd="1" destOrd="0" parTransId="{C5753B65-50A2-4BFD-8922-3CDA69AE9944}" sibTransId="{086EC645-4BFE-4467-AEAA-321F5D53AC6A}"/>
    <dgm:cxn modelId="{38C4B723-F3EB-4F54-AA4E-6767624DA790}" srcId="{838E7B00-3065-4C1F-8949-7310E4C86735}" destId="{2EA1F7CD-792E-4D54-9A26-3A69B34E2779}" srcOrd="0" destOrd="0" parTransId="{879BBBFD-9812-4AE7-BF2D-B238E6B084B1}" sibTransId="{313CD5D9-3593-4F3C-891E-6B5028DE1E5D}"/>
    <dgm:cxn modelId="{189163CE-89C0-4424-AEC1-FF4B6F50671E}" type="presParOf" srcId="{5530E457-8C7F-4CD6-ACC3-C067A47C0D0F}" destId="{A059F5C3-3D0B-4B83-8DB3-4A8662B76766}" srcOrd="0" destOrd="0" presId="urn:microsoft.com/office/officeart/2005/8/layout/hProcess6"/>
    <dgm:cxn modelId="{FB236D9C-8359-4F82-A7E5-6546DE018ACE}" type="presParOf" srcId="{A059F5C3-3D0B-4B83-8DB3-4A8662B76766}" destId="{8E459B86-D228-4F88-A6C8-24CE80773203}" srcOrd="0" destOrd="0" presId="urn:microsoft.com/office/officeart/2005/8/layout/hProcess6"/>
    <dgm:cxn modelId="{62F2460D-EE59-4BF3-9A55-3D182EBDDB81}" type="presParOf" srcId="{A059F5C3-3D0B-4B83-8DB3-4A8662B76766}" destId="{20708472-B5E8-4A61-BE5F-C84F3E95F93A}" srcOrd="1" destOrd="0" presId="urn:microsoft.com/office/officeart/2005/8/layout/hProcess6"/>
    <dgm:cxn modelId="{62677AD3-C611-4F2F-9CE3-581E9441960F}" type="presParOf" srcId="{A059F5C3-3D0B-4B83-8DB3-4A8662B76766}" destId="{6DDE63E3-86F5-4991-B3D5-09C7E718BCA1}" srcOrd="2" destOrd="0" presId="urn:microsoft.com/office/officeart/2005/8/layout/hProcess6"/>
    <dgm:cxn modelId="{82AC7C92-027D-4203-B964-4DE4091B1634}" type="presParOf" srcId="{A059F5C3-3D0B-4B83-8DB3-4A8662B76766}" destId="{5D8200F6-FE0E-4909-821F-0DEF46FC815F}" srcOrd="3" destOrd="0" presId="urn:microsoft.com/office/officeart/2005/8/layout/hProcess6"/>
    <dgm:cxn modelId="{AF20CDA6-D3FA-4584-BA20-5BFC7F970A67}" type="presParOf" srcId="{5530E457-8C7F-4CD6-ACC3-C067A47C0D0F}" destId="{5A14B0DB-3228-4C39-83A4-347780ED0DD5}" srcOrd="1" destOrd="0" presId="urn:microsoft.com/office/officeart/2005/8/layout/hProcess6"/>
    <dgm:cxn modelId="{341F0741-5B40-4F9C-A25E-437D006C1E05}" type="presParOf" srcId="{5530E457-8C7F-4CD6-ACC3-C067A47C0D0F}" destId="{6348C23B-9962-433B-8E60-44F61A627864}" srcOrd="2" destOrd="0" presId="urn:microsoft.com/office/officeart/2005/8/layout/hProcess6"/>
    <dgm:cxn modelId="{922DE17A-63D6-41DF-B763-8DD5F74A32CB}" type="presParOf" srcId="{6348C23B-9962-433B-8E60-44F61A627864}" destId="{2E15E64D-30B5-4DC0-B0A2-CCED184175DD}" srcOrd="0" destOrd="0" presId="urn:microsoft.com/office/officeart/2005/8/layout/hProcess6"/>
    <dgm:cxn modelId="{E64EA85C-90FF-4BEF-B905-D363F38343C3}" type="presParOf" srcId="{6348C23B-9962-433B-8E60-44F61A627864}" destId="{6B96BA47-4BB6-401A-980F-A8253B9237A8}" srcOrd="1" destOrd="0" presId="urn:microsoft.com/office/officeart/2005/8/layout/hProcess6"/>
    <dgm:cxn modelId="{4A28DFBA-4238-4276-A1F9-054B6536E77B}" type="presParOf" srcId="{6348C23B-9962-433B-8E60-44F61A627864}" destId="{E1937598-7829-4546-9211-554DDE331E4A}" srcOrd="2" destOrd="0" presId="urn:microsoft.com/office/officeart/2005/8/layout/hProcess6"/>
    <dgm:cxn modelId="{37E00770-BF53-4AC7-B2B0-C2A90C494DAF}" type="presParOf" srcId="{6348C23B-9962-433B-8E60-44F61A627864}" destId="{E9F95668-0FCD-4B89-A5D7-3567DE864E84}" srcOrd="3" destOrd="0" presId="urn:microsoft.com/office/officeart/2005/8/layout/hProcess6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B1063F78-C28A-471E-A9EC-C26F6175C912}" type="doc">
      <dgm:prSet loTypeId="urn:microsoft.com/office/officeart/2005/8/layout/default" loCatId="list" qsTypeId="urn:microsoft.com/office/officeart/2005/8/quickstyle/simple3" qsCatId="simple" csTypeId="urn:microsoft.com/office/officeart/2005/8/colors/colorful5" csCatId="colorful" phldr="1"/>
      <dgm:spPr/>
      <dgm:t>
        <a:bodyPr/>
        <a:lstStyle/>
        <a:p>
          <a:endParaRPr lang="es-MX"/>
        </a:p>
      </dgm:t>
    </dgm:pt>
    <dgm:pt modelId="{F5354E7D-3E20-4AC1-944F-CA30C9BC9210}">
      <dgm:prSet phldrT="[Texto]" custT="1"/>
      <dgm:spPr/>
      <dgm:t>
        <a:bodyPr/>
        <a:lstStyle/>
        <a:p>
          <a:r>
            <a:rPr lang="es-MX" sz="3200" dirty="0" smtClean="0"/>
            <a:t>Instituciones</a:t>
          </a:r>
          <a:endParaRPr lang="es-MX" sz="3200" dirty="0"/>
        </a:p>
      </dgm:t>
    </dgm:pt>
    <dgm:pt modelId="{F9C1430B-EAD4-4372-8CE5-B8A9996EBAF7}" type="parTrans" cxnId="{D83F68A2-6134-4AF3-AC61-45D6B857C54B}">
      <dgm:prSet/>
      <dgm:spPr/>
      <dgm:t>
        <a:bodyPr/>
        <a:lstStyle/>
        <a:p>
          <a:endParaRPr lang="es-MX" sz="1600"/>
        </a:p>
      </dgm:t>
    </dgm:pt>
    <dgm:pt modelId="{210F30BB-1690-4321-982A-7F369D02ACCB}" type="sibTrans" cxnId="{D83F68A2-6134-4AF3-AC61-45D6B857C54B}">
      <dgm:prSet/>
      <dgm:spPr/>
      <dgm:t>
        <a:bodyPr/>
        <a:lstStyle/>
        <a:p>
          <a:endParaRPr lang="es-MX" sz="1600"/>
        </a:p>
      </dgm:t>
    </dgm:pt>
    <dgm:pt modelId="{F7C7747D-DF34-491D-A95E-B284B2797F6F}">
      <dgm:prSet custT="1"/>
      <dgm:spPr/>
      <dgm:t>
        <a:bodyPr/>
        <a:lstStyle/>
        <a:p>
          <a:r>
            <a:rPr lang="es-MX" sz="3200" dirty="0" smtClean="0"/>
            <a:t>Programas académicos</a:t>
          </a:r>
        </a:p>
      </dgm:t>
    </dgm:pt>
    <dgm:pt modelId="{D5377082-0C3A-4CCE-BC05-CE6275BA284C}" type="parTrans" cxnId="{65E1AAD0-99E6-4800-99CB-27A1792B5ABC}">
      <dgm:prSet/>
      <dgm:spPr/>
      <dgm:t>
        <a:bodyPr/>
        <a:lstStyle/>
        <a:p>
          <a:endParaRPr lang="es-MX" sz="1600"/>
        </a:p>
      </dgm:t>
    </dgm:pt>
    <dgm:pt modelId="{5912465C-B8A2-4F24-83E6-D20099DDC716}" type="sibTrans" cxnId="{65E1AAD0-99E6-4800-99CB-27A1792B5ABC}">
      <dgm:prSet/>
      <dgm:spPr/>
      <dgm:t>
        <a:bodyPr/>
        <a:lstStyle/>
        <a:p>
          <a:endParaRPr lang="es-MX" sz="1600"/>
        </a:p>
      </dgm:t>
    </dgm:pt>
    <dgm:pt modelId="{5AD09715-5B0A-46CB-B070-D9D665013CB2}">
      <dgm:prSet custT="1"/>
      <dgm:spPr/>
      <dgm:t>
        <a:bodyPr/>
        <a:lstStyle/>
        <a:p>
          <a:r>
            <a:rPr lang="es-MX" sz="3200" dirty="0" smtClean="0"/>
            <a:t>Profesores</a:t>
          </a:r>
        </a:p>
      </dgm:t>
    </dgm:pt>
    <dgm:pt modelId="{E9752175-46B0-4D2D-B594-571AC8C3DB0D}" type="parTrans" cxnId="{52410C0B-EFFB-401A-8472-07F5C4192A19}">
      <dgm:prSet/>
      <dgm:spPr/>
      <dgm:t>
        <a:bodyPr/>
        <a:lstStyle/>
        <a:p>
          <a:endParaRPr lang="es-MX" sz="1600"/>
        </a:p>
      </dgm:t>
    </dgm:pt>
    <dgm:pt modelId="{7F72357F-68AB-4A21-936A-7D283BAEDAC0}" type="sibTrans" cxnId="{52410C0B-EFFB-401A-8472-07F5C4192A19}">
      <dgm:prSet/>
      <dgm:spPr/>
      <dgm:t>
        <a:bodyPr/>
        <a:lstStyle/>
        <a:p>
          <a:endParaRPr lang="es-MX" sz="1600"/>
        </a:p>
      </dgm:t>
    </dgm:pt>
    <dgm:pt modelId="{72C3136A-205E-4480-A0B0-5E5642E5E8BF}">
      <dgm:prSet custT="1"/>
      <dgm:spPr/>
      <dgm:t>
        <a:bodyPr/>
        <a:lstStyle/>
        <a:p>
          <a:r>
            <a:rPr lang="es-MX" sz="3200" dirty="0" smtClean="0"/>
            <a:t>Aprendizaje de los alumnos</a:t>
          </a:r>
          <a:endParaRPr lang="es-MX" sz="3200" dirty="0"/>
        </a:p>
      </dgm:t>
    </dgm:pt>
    <dgm:pt modelId="{42907E9F-58BB-4B65-9EAF-79BE0BD43980}" type="parTrans" cxnId="{509D5AFA-BBC1-4953-80D2-927949C7F851}">
      <dgm:prSet/>
      <dgm:spPr/>
      <dgm:t>
        <a:bodyPr/>
        <a:lstStyle/>
        <a:p>
          <a:endParaRPr lang="es-MX" sz="1600"/>
        </a:p>
      </dgm:t>
    </dgm:pt>
    <dgm:pt modelId="{9141A6FE-3762-4831-A628-56AEB66486E6}" type="sibTrans" cxnId="{509D5AFA-BBC1-4953-80D2-927949C7F851}">
      <dgm:prSet/>
      <dgm:spPr/>
      <dgm:t>
        <a:bodyPr/>
        <a:lstStyle/>
        <a:p>
          <a:endParaRPr lang="es-MX" sz="1600"/>
        </a:p>
      </dgm:t>
    </dgm:pt>
    <dgm:pt modelId="{270AFA5E-0FAD-46A6-A02C-E6A040E7DA3E}" type="pres">
      <dgm:prSet presAssocID="{B1063F78-C28A-471E-A9EC-C26F6175C912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MX"/>
        </a:p>
      </dgm:t>
    </dgm:pt>
    <dgm:pt modelId="{FCE989E7-4C74-444B-BA11-9AA47088FA42}" type="pres">
      <dgm:prSet presAssocID="{F5354E7D-3E20-4AC1-944F-CA30C9BC9210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CBF65D5D-352A-4BF9-B188-D7F6316C8D9B}" type="pres">
      <dgm:prSet presAssocID="{210F30BB-1690-4321-982A-7F369D02ACCB}" presName="sibTrans" presStyleCnt="0"/>
      <dgm:spPr/>
    </dgm:pt>
    <dgm:pt modelId="{B3247063-6822-4951-8374-A3625B8853C0}" type="pres">
      <dgm:prSet presAssocID="{F7C7747D-DF34-491D-A95E-B284B2797F6F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CC98474C-89FB-415E-A9EC-419BC78799CF}" type="pres">
      <dgm:prSet presAssocID="{5912465C-B8A2-4F24-83E6-D20099DDC716}" presName="sibTrans" presStyleCnt="0"/>
      <dgm:spPr/>
    </dgm:pt>
    <dgm:pt modelId="{139BD3F4-1104-498F-A015-5B8E36609BBA}" type="pres">
      <dgm:prSet presAssocID="{5AD09715-5B0A-46CB-B070-D9D665013CB2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8414CC0E-643C-4D90-93E9-39915266592E}" type="pres">
      <dgm:prSet presAssocID="{7F72357F-68AB-4A21-936A-7D283BAEDAC0}" presName="sibTrans" presStyleCnt="0"/>
      <dgm:spPr/>
    </dgm:pt>
    <dgm:pt modelId="{092431AE-A725-4ADB-9C73-C1E25AC1200A}" type="pres">
      <dgm:prSet presAssocID="{72C3136A-205E-4480-A0B0-5E5642E5E8BF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34F72076-95CB-41D1-B6E2-65CA61850161}" type="presOf" srcId="{5AD09715-5B0A-46CB-B070-D9D665013CB2}" destId="{139BD3F4-1104-498F-A015-5B8E36609BBA}" srcOrd="0" destOrd="0" presId="urn:microsoft.com/office/officeart/2005/8/layout/default"/>
    <dgm:cxn modelId="{DB44B992-334E-400A-BE96-8D0E528F01E8}" type="presOf" srcId="{72C3136A-205E-4480-A0B0-5E5642E5E8BF}" destId="{092431AE-A725-4ADB-9C73-C1E25AC1200A}" srcOrd="0" destOrd="0" presId="urn:microsoft.com/office/officeart/2005/8/layout/default"/>
    <dgm:cxn modelId="{235B5798-A5AD-4415-852B-DC08AB563639}" type="presOf" srcId="{F5354E7D-3E20-4AC1-944F-CA30C9BC9210}" destId="{FCE989E7-4C74-444B-BA11-9AA47088FA42}" srcOrd="0" destOrd="0" presId="urn:microsoft.com/office/officeart/2005/8/layout/default"/>
    <dgm:cxn modelId="{879ACE8B-78C8-400E-91FA-CD1FF09BCBC1}" type="presOf" srcId="{B1063F78-C28A-471E-A9EC-C26F6175C912}" destId="{270AFA5E-0FAD-46A6-A02C-E6A040E7DA3E}" srcOrd="0" destOrd="0" presId="urn:microsoft.com/office/officeart/2005/8/layout/default"/>
    <dgm:cxn modelId="{52410C0B-EFFB-401A-8472-07F5C4192A19}" srcId="{B1063F78-C28A-471E-A9EC-C26F6175C912}" destId="{5AD09715-5B0A-46CB-B070-D9D665013CB2}" srcOrd="2" destOrd="0" parTransId="{E9752175-46B0-4D2D-B594-571AC8C3DB0D}" sibTransId="{7F72357F-68AB-4A21-936A-7D283BAEDAC0}"/>
    <dgm:cxn modelId="{D83F68A2-6134-4AF3-AC61-45D6B857C54B}" srcId="{B1063F78-C28A-471E-A9EC-C26F6175C912}" destId="{F5354E7D-3E20-4AC1-944F-CA30C9BC9210}" srcOrd="0" destOrd="0" parTransId="{F9C1430B-EAD4-4372-8CE5-B8A9996EBAF7}" sibTransId="{210F30BB-1690-4321-982A-7F369D02ACCB}"/>
    <dgm:cxn modelId="{3A51B99F-56C1-4197-AC07-5BD3FDB4E29D}" type="presOf" srcId="{F7C7747D-DF34-491D-A95E-B284B2797F6F}" destId="{B3247063-6822-4951-8374-A3625B8853C0}" srcOrd="0" destOrd="0" presId="urn:microsoft.com/office/officeart/2005/8/layout/default"/>
    <dgm:cxn modelId="{65E1AAD0-99E6-4800-99CB-27A1792B5ABC}" srcId="{B1063F78-C28A-471E-A9EC-C26F6175C912}" destId="{F7C7747D-DF34-491D-A95E-B284B2797F6F}" srcOrd="1" destOrd="0" parTransId="{D5377082-0C3A-4CCE-BC05-CE6275BA284C}" sibTransId="{5912465C-B8A2-4F24-83E6-D20099DDC716}"/>
    <dgm:cxn modelId="{509D5AFA-BBC1-4953-80D2-927949C7F851}" srcId="{B1063F78-C28A-471E-A9EC-C26F6175C912}" destId="{72C3136A-205E-4480-A0B0-5E5642E5E8BF}" srcOrd="3" destOrd="0" parTransId="{42907E9F-58BB-4B65-9EAF-79BE0BD43980}" sibTransId="{9141A6FE-3762-4831-A628-56AEB66486E6}"/>
    <dgm:cxn modelId="{16A7291A-3362-48AC-818C-B9C6FC128DF9}" type="presParOf" srcId="{270AFA5E-0FAD-46A6-A02C-E6A040E7DA3E}" destId="{FCE989E7-4C74-444B-BA11-9AA47088FA42}" srcOrd="0" destOrd="0" presId="urn:microsoft.com/office/officeart/2005/8/layout/default"/>
    <dgm:cxn modelId="{5C413B5F-8B9D-4B47-BA05-CAB19067EC98}" type="presParOf" srcId="{270AFA5E-0FAD-46A6-A02C-E6A040E7DA3E}" destId="{CBF65D5D-352A-4BF9-B188-D7F6316C8D9B}" srcOrd="1" destOrd="0" presId="urn:microsoft.com/office/officeart/2005/8/layout/default"/>
    <dgm:cxn modelId="{E514B9D4-5D4C-429B-B39E-0B4E04BB601D}" type="presParOf" srcId="{270AFA5E-0FAD-46A6-A02C-E6A040E7DA3E}" destId="{B3247063-6822-4951-8374-A3625B8853C0}" srcOrd="2" destOrd="0" presId="urn:microsoft.com/office/officeart/2005/8/layout/default"/>
    <dgm:cxn modelId="{76E77F4E-BD2D-47A0-9FE6-591A958AE1C0}" type="presParOf" srcId="{270AFA5E-0FAD-46A6-A02C-E6A040E7DA3E}" destId="{CC98474C-89FB-415E-A9EC-419BC78799CF}" srcOrd="3" destOrd="0" presId="urn:microsoft.com/office/officeart/2005/8/layout/default"/>
    <dgm:cxn modelId="{05DB6AB3-AD93-4B0F-9794-70836E2C9596}" type="presParOf" srcId="{270AFA5E-0FAD-46A6-A02C-E6A040E7DA3E}" destId="{139BD3F4-1104-498F-A015-5B8E36609BBA}" srcOrd="4" destOrd="0" presId="urn:microsoft.com/office/officeart/2005/8/layout/default"/>
    <dgm:cxn modelId="{CD628DC6-1BD0-445F-A3D0-761435432E88}" type="presParOf" srcId="{270AFA5E-0FAD-46A6-A02C-E6A040E7DA3E}" destId="{8414CC0E-643C-4D90-93E9-39915266592E}" srcOrd="5" destOrd="0" presId="urn:microsoft.com/office/officeart/2005/8/layout/default"/>
    <dgm:cxn modelId="{5C45EED0-A256-4703-B1A8-0196483DA73F}" type="presParOf" srcId="{270AFA5E-0FAD-46A6-A02C-E6A040E7DA3E}" destId="{092431AE-A725-4ADB-9C73-C1E25AC1200A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976A1936-9EAA-495F-8D80-735B3687BABF}" type="doc">
      <dgm:prSet loTypeId="urn:microsoft.com/office/officeart/2005/8/layout/chevron2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s-MX"/>
        </a:p>
      </dgm:t>
    </dgm:pt>
    <dgm:pt modelId="{D1BC57A8-8FDE-40D0-98DE-9EA63FBB0D6E}">
      <dgm:prSet phldrT="[Texto]" custT="1"/>
      <dgm:spPr/>
      <dgm:t>
        <a:bodyPr/>
        <a:lstStyle/>
        <a:p>
          <a:r>
            <a:rPr lang="es-MX" sz="2400" dirty="0" smtClean="0"/>
            <a:t>1994</a:t>
          </a:r>
          <a:endParaRPr lang="es-MX" sz="2400" dirty="0"/>
        </a:p>
      </dgm:t>
    </dgm:pt>
    <dgm:pt modelId="{6AC88E20-6795-4772-BA92-F99A5ACD8FB0}" type="parTrans" cxnId="{F77908FC-85A3-4E85-8111-5B085CDE86E7}">
      <dgm:prSet/>
      <dgm:spPr/>
      <dgm:t>
        <a:bodyPr/>
        <a:lstStyle/>
        <a:p>
          <a:endParaRPr lang="es-MX" sz="2000"/>
        </a:p>
      </dgm:t>
    </dgm:pt>
    <dgm:pt modelId="{7A0D3B0C-A529-460A-BFE0-ECEB58179D9B}" type="sibTrans" cxnId="{F77908FC-85A3-4E85-8111-5B085CDE86E7}">
      <dgm:prSet/>
      <dgm:spPr/>
      <dgm:t>
        <a:bodyPr/>
        <a:lstStyle/>
        <a:p>
          <a:endParaRPr lang="es-MX" sz="2000"/>
        </a:p>
      </dgm:t>
    </dgm:pt>
    <dgm:pt modelId="{3BAF3C1E-53A1-499E-97B1-60218E97B4BB}">
      <dgm:prSet custT="1"/>
      <dgm:spPr/>
      <dgm:t>
        <a:bodyPr/>
        <a:lstStyle/>
        <a:p>
          <a:r>
            <a:rPr lang="es-MX" sz="2000" dirty="0" smtClean="0"/>
            <a:t>Centro Nacional de Evaluación para la Educación Superior (CENEVAL). Inicio de aplicación de exámenes de ingreso (EXANI I y II) y de egreso (EGEL).</a:t>
          </a:r>
          <a:endParaRPr lang="es-MX" sz="2000" dirty="0"/>
        </a:p>
      </dgm:t>
    </dgm:pt>
    <dgm:pt modelId="{EB67D9BA-0C1B-4BDE-8F67-3505DC64941C}" type="parTrans" cxnId="{1573E59C-18B5-43CE-92BA-716E10AD5C63}">
      <dgm:prSet/>
      <dgm:spPr/>
      <dgm:t>
        <a:bodyPr/>
        <a:lstStyle/>
        <a:p>
          <a:endParaRPr lang="es-MX" sz="2000"/>
        </a:p>
      </dgm:t>
    </dgm:pt>
    <dgm:pt modelId="{290FD2EF-32E7-455A-AB1D-79C0645881B5}" type="sibTrans" cxnId="{1573E59C-18B5-43CE-92BA-716E10AD5C63}">
      <dgm:prSet/>
      <dgm:spPr/>
      <dgm:t>
        <a:bodyPr/>
        <a:lstStyle/>
        <a:p>
          <a:endParaRPr lang="es-MX" sz="2000"/>
        </a:p>
      </dgm:t>
    </dgm:pt>
    <dgm:pt modelId="{022E43D2-9AEF-4ECF-84A3-D627486F5B7C}">
      <dgm:prSet phldrT="[Texto]" custT="1"/>
      <dgm:spPr/>
      <dgm:t>
        <a:bodyPr/>
        <a:lstStyle/>
        <a:p>
          <a:r>
            <a:rPr lang="es-MX" sz="2400" dirty="0" smtClean="0"/>
            <a:t>1994</a:t>
          </a:r>
          <a:endParaRPr lang="es-MX" sz="2400" dirty="0"/>
        </a:p>
      </dgm:t>
    </dgm:pt>
    <dgm:pt modelId="{41E5AEAE-7B4B-4D45-BBB1-03AE2EBFC232}" type="parTrans" cxnId="{2E0FB069-B7DE-4603-ACE0-0A07766749E8}">
      <dgm:prSet/>
      <dgm:spPr/>
      <dgm:t>
        <a:bodyPr/>
        <a:lstStyle/>
        <a:p>
          <a:endParaRPr lang="es-MX" sz="2000"/>
        </a:p>
      </dgm:t>
    </dgm:pt>
    <dgm:pt modelId="{1ECFEA47-0087-45B2-8204-49C1523AE119}" type="sibTrans" cxnId="{2E0FB069-B7DE-4603-ACE0-0A07766749E8}">
      <dgm:prSet/>
      <dgm:spPr/>
      <dgm:t>
        <a:bodyPr/>
        <a:lstStyle/>
        <a:p>
          <a:endParaRPr lang="es-MX" sz="2000"/>
        </a:p>
      </dgm:t>
    </dgm:pt>
    <dgm:pt modelId="{2A6342E4-918E-4DAE-9290-A2E585265F05}">
      <dgm:prSet custT="1"/>
      <dgm:spPr/>
      <dgm:t>
        <a:bodyPr/>
        <a:lstStyle/>
        <a:p>
          <a:r>
            <a:rPr lang="es-MX" sz="2000" dirty="0" smtClean="0"/>
            <a:t>Constitución de los primeros organismos acreditadores no gubernamentales y de los comités mexicanos para la práctica de las profesiones (COMPI).</a:t>
          </a:r>
          <a:endParaRPr lang="es-MX" sz="2000" dirty="0"/>
        </a:p>
      </dgm:t>
    </dgm:pt>
    <dgm:pt modelId="{0D2506AD-8085-412E-B807-9E25CEEE2B60}" type="parTrans" cxnId="{1EC44480-BF86-4BD9-92AB-14D038B5EA14}">
      <dgm:prSet/>
      <dgm:spPr/>
      <dgm:t>
        <a:bodyPr/>
        <a:lstStyle/>
        <a:p>
          <a:endParaRPr lang="es-MX" sz="2000"/>
        </a:p>
      </dgm:t>
    </dgm:pt>
    <dgm:pt modelId="{FE554EA8-0D8E-420A-AE7D-FF55F335AC78}" type="sibTrans" cxnId="{1EC44480-BF86-4BD9-92AB-14D038B5EA14}">
      <dgm:prSet/>
      <dgm:spPr/>
      <dgm:t>
        <a:bodyPr/>
        <a:lstStyle/>
        <a:p>
          <a:endParaRPr lang="es-MX" sz="2000"/>
        </a:p>
      </dgm:t>
    </dgm:pt>
    <dgm:pt modelId="{7D1516ED-162B-4733-8ACD-378144725B9D}">
      <dgm:prSet custT="1"/>
      <dgm:spPr/>
      <dgm:t>
        <a:bodyPr/>
        <a:lstStyle/>
        <a:p>
          <a:r>
            <a:rPr lang="es-MX" sz="2400" dirty="0" smtClean="0"/>
            <a:t>1991</a:t>
          </a:r>
          <a:endParaRPr lang="es-MX" sz="2400" dirty="0"/>
        </a:p>
      </dgm:t>
    </dgm:pt>
    <dgm:pt modelId="{8CC9AE90-DD15-48E5-BF6F-118243DBB5CD}" type="parTrans" cxnId="{2EC00D75-13ED-4EAB-83C4-6D32B261D517}">
      <dgm:prSet/>
      <dgm:spPr/>
      <dgm:t>
        <a:bodyPr/>
        <a:lstStyle/>
        <a:p>
          <a:endParaRPr lang="es-MX" sz="2000"/>
        </a:p>
      </dgm:t>
    </dgm:pt>
    <dgm:pt modelId="{37EB39E3-0B98-4CB1-8AF3-632497B44BB5}" type="sibTrans" cxnId="{2EC00D75-13ED-4EAB-83C4-6D32B261D517}">
      <dgm:prSet/>
      <dgm:spPr/>
      <dgm:t>
        <a:bodyPr/>
        <a:lstStyle/>
        <a:p>
          <a:endParaRPr lang="es-MX" sz="2000"/>
        </a:p>
      </dgm:t>
    </dgm:pt>
    <dgm:pt modelId="{C0045FD3-5190-48BD-91CF-B17E5718538E}">
      <dgm:prSet custT="1"/>
      <dgm:spPr/>
      <dgm:t>
        <a:bodyPr/>
        <a:lstStyle/>
        <a:p>
          <a:r>
            <a:rPr lang="es-MX" sz="2000" dirty="0" smtClean="0"/>
            <a:t>Padrón de Programas de Posgrado de Excelencia de </a:t>
          </a:r>
          <a:r>
            <a:rPr lang="es-MX" sz="2000" dirty="0" err="1" smtClean="0"/>
            <a:t>CONACyT</a:t>
          </a:r>
          <a:r>
            <a:rPr lang="es-MX" sz="2000" dirty="0" smtClean="0"/>
            <a:t> </a:t>
          </a:r>
          <a:endParaRPr lang="es-MX" sz="2000" dirty="0"/>
        </a:p>
      </dgm:t>
    </dgm:pt>
    <dgm:pt modelId="{EF9B592B-8933-47BE-B9E8-9339C1B7CF56}" type="parTrans" cxnId="{EF78C5E4-1FCA-4C7C-9C91-F4E4180A8213}">
      <dgm:prSet/>
      <dgm:spPr/>
      <dgm:t>
        <a:bodyPr/>
        <a:lstStyle/>
        <a:p>
          <a:endParaRPr lang="es-MX" sz="2000"/>
        </a:p>
      </dgm:t>
    </dgm:pt>
    <dgm:pt modelId="{AF5F9F6C-C96A-4B8D-90C5-8D62C73BD120}" type="sibTrans" cxnId="{EF78C5E4-1FCA-4C7C-9C91-F4E4180A8213}">
      <dgm:prSet/>
      <dgm:spPr/>
      <dgm:t>
        <a:bodyPr/>
        <a:lstStyle/>
        <a:p>
          <a:endParaRPr lang="es-MX" sz="2000"/>
        </a:p>
      </dgm:t>
    </dgm:pt>
    <dgm:pt modelId="{BBCE6807-0C51-4A3D-AD14-F5EC426B51C4}">
      <dgm:prSet custT="1"/>
      <dgm:spPr/>
      <dgm:t>
        <a:bodyPr/>
        <a:lstStyle/>
        <a:p>
          <a:r>
            <a:rPr lang="es-MX" sz="2400" dirty="0" smtClean="0"/>
            <a:t>1991</a:t>
          </a:r>
          <a:endParaRPr lang="es-MX" sz="2400" dirty="0"/>
        </a:p>
      </dgm:t>
    </dgm:pt>
    <dgm:pt modelId="{B2C55AC4-0CDA-4178-BC97-132CF4B13930}" type="parTrans" cxnId="{7D7D44DE-36CD-46CC-9C1B-AABB237CB94D}">
      <dgm:prSet/>
      <dgm:spPr/>
      <dgm:t>
        <a:bodyPr/>
        <a:lstStyle/>
        <a:p>
          <a:endParaRPr lang="es-MX" sz="2000"/>
        </a:p>
      </dgm:t>
    </dgm:pt>
    <dgm:pt modelId="{84FECF8A-9329-49A9-9EA4-2DB0002280F1}" type="sibTrans" cxnId="{7D7D44DE-36CD-46CC-9C1B-AABB237CB94D}">
      <dgm:prSet/>
      <dgm:spPr/>
      <dgm:t>
        <a:bodyPr/>
        <a:lstStyle/>
        <a:p>
          <a:endParaRPr lang="es-MX" sz="2000"/>
        </a:p>
      </dgm:t>
    </dgm:pt>
    <dgm:pt modelId="{5AFFD072-EB39-42DE-B714-76E11D4E44A5}">
      <dgm:prSet custT="1"/>
      <dgm:spPr/>
      <dgm:t>
        <a:bodyPr/>
        <a:lstStyle/>
        <a:p>
          <a:r>
            <a:rPr lang="es-MX" sz="2000" dirty="0" smtClean="0"/>
            <a:t>Comités Interinstitucionales para la Evaluación de la Educación Superior (CIEES)</a:t>
          </a:r>
          <a:endParaRPr lang="es-MX" sz="2000" dirty="0"/>
        </a:p>
      </dgm:t>
    </dgm:pt>
    <dgm:pt modelId="{0F3FB035-2774-4C61-BCC9-0B28C4E6CCC7}" type="parTrans" cxnId="{67752ECB-D1D9-4F9D-8E18-0274EAD14917}">
      <dgm:prSet/>
      <dgm:spPr/>
      <dgm:t>
        <a:bodyPr/>
        <a:lstStyle/>
        <a:p>
          <a:endParaRPr lang="es-MX" sz="2000"/>
        </a:p>
      </dgm:t>
    </dgm:pt>
    <dgm:pt modelId="{939975F5-B3B4-4F43-B155-A13B4C765159}" type="sibTrans" cxnId="{67752ECB-D1D9-4F9D-8E18-0274EAD14917}">
      <dgm:prSet/>
      <dgm:spPr/>
      <dgm:t>
        <a:bodyPr/>
        <a:lstStyle/>
        <a:p>
          <a:endParaRPr lang="es-MX" sz="2000"/>
        </a:p>
      </dgm:t>
    </dgm:pt>
    <dgm:pt modelId="{87F9ACD2-CEB7-405D-B45D-FEB256442966}" type="pres">
      <dgm:prSet presAssocID="{976A1936-9EAA-495F-8D80-735B3687BABF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MX"/>
        </a:p>
      </dgm:t>
    </dgm:pt>
    <dgm:pt modelId="{B266DB55-EB93-44B3-AF32-A0377B307A1E}" type="pres">
      <dgm:prSet presAssocID="{7D1516ED-162B-4733-8ACD-378144725B9D}" presName="composite" presStyleCnt="0"/>
      <dgm:spPr/>
    </dgm:pt>
    <dgm:pt modelId="{1A818B9C-BE65-4ABF-8C74-CC7B47D8D77D}" type="pres">
      <dgm:prSet presAssocID="{7D1516ED-162B-4733-8ACD-378144725B9D}" presName="parentText" presStyleLbl="align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0FDAE276-3A35-43BD-9383-1573A9D67803}" type="pres">
      <dgm:prSet presAssocID="{7D1516ED-162B-4733-8ACD-378144725B9D}" presName="descendantText" presStyleLbl="alignAcc1" presStyleIdx="0" presStyleCnt="4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15B2433D-A204-4A4D-BA60-3B4659BBA2CD}" type="pres">
      <dgm:prSet presAssocID="{37EB39E3-0B98-4CB1-8AF3-632497B44BB5}" presName="sp" presStyleCnt="0"/>
      <dgm:spPr/>
    </dgm:pt>
    <dgm:pt modelId="{6BD35785-AAA3-455F-BE56-68E565787332}" type="pres">
      <dgm:prSet presAssocID="{BBCE6807-0C51-4A3D-AD14-F5EC426B51C4}" presName="composite" presStyleCnt="0"/>
      <dgm:spPr/>
    </dgm:pt>
    <dgm:pt modelId="{03E9071A-A852-4EC8-8FBB-5EA4B60E113B}" type="pres">
      <dgm:prSet presAssocID="{BBCE6807-0C51-4A3D-AD14-F5EC426B51C4}" presName="parentText" presStyleLbl="alignNode1" presStyleIdx="1" presStyleCnt="4" custLinFactNeighborX="1073" custLinFactNeighborY="-536">
        <dgm:presLayoutVars>
          <dgm:chMax val="1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847E15CF-506D-450F-B4E0-BDD9292675C5}" type="pres">
      <dgm:prSet presAssocID="{BBCE6807-0C51-4A3D-AD14-F5EC426B51C4}" presName="descendantText" presStyleLbl="alignAcc1" presStyleIdx="1" presStyleCnt="4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6FC4E28C-9F8F-4B81-A283-F0C77D2EB922}" type="pres">
      <dgm:prSet presAssocID="{84FECF8A-9329-49A9-9EA4-2DB0002280F1}" presName="sp" presStyleCnt="0"/>
      <dgm:spPr/>
    </dgm:pt>
    <dgm:pt modelId="{2654607E-C9A9-4547-A122-BA1B1A47DF79}" type="pres">
      <dgm:prSet presAssocID="{D1BC57A8-8FDE-40D0-98DE-9EA63FBB0D6E}" presName="composite" presStyleCnt="0"/>
      <dgm:spPr/>
    </dgm:pt>
    <dgm:pt modelId="{5487E6F1-0A42-463E-B8FE-02A9027A45BF}" type="pres">
      <dgm:prSet presAssocID="{D1BC57A8-8FDE-40D0-98DE-9EA63FBB0D6E}" presName="parentText" presStyleLbl="align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D52272B0-D214-426D-8EDE-98E2EFF5847B}" type="pres">
      <dgm:prSet presAssocID="{D1BC57A8-8FDE-40D0-98DE-9EA63FBB0D6E}" presName="descendantText" presStyleLbl="alignAcc1" presStyleIdx="2" presStyleCnt="4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4BE584A4-35EB-42DA-933B-AA715BDCB5BC}" type="pres">
      <dgm:prSet presAssocID="{7A0D3B0C-A529-460A-BFE0-ECEB58179D9B}" presName="sp" presStyleCnt="0"/>
      <dgm:spPr/>
    </dgm:pt>
    <dgm:pt modelId="{99F88119-E8E1-4A35-8827-970EF8207870}" type="pres">
      <dgm:prSet presAssocID="{022E43D2-9AEF-4ECF-84A3-D627486F5B7C}" presName="composite" presStyleCnt="0"/>
      <dgm:spPr/>
    </dgm:pt>
    <dgm:pt modelId="{61AC3016-0CA9-456E-B8DD-B0502948FE11}" type="pres">
      <dgm:prSet presAssocID="{022E43D2-9AEF-4ECF-84A3-D627486F5B7C}" presName="parentText" presStyleLbl="align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48697539-C94F-4574-95AE-763C2A70217B}" type="pres">
      <dgm:prSet presAssocID="{022E43D2-9AEF-4ECF-84A3-D627486F5B7C}" presName="descendantText" presStyleLbl="alignAcc1" presStyleIdx="3" presStyleCnt="4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2E0FB069-B7DE-4603-ACE0-0A07766749E8}" srcId="{976A1936-9EAA-495F-8D80-735B3687BABF}" destId="{022E43D2-9AEF-4ECF-84A3-D627486F5B7C}" srcOrd="3" destOrd="0" parTransId="{41E5AEAE-7B4B-4D45-BBB1-03AE2EBFC232}" sibTransId="{1ECFEA47-0087-45B2-8204-49C1523AE119}"/>
    <dgm:cxn modelId="{676AF4EE-DF09-46EE-805C-57F6A4EB253A}" type="presOf" srcId="{3BAF3C1E-53A1-499E-97B1-60218E97B4BB}" destId="{D52272B0-D214-426D-8EDE-98E2EFF5847B}" srcOrd="0" destOrd="0" presId="urn:microsoft.com/office/officeart/2005/8/layout/chevron2"/>
    <dgm:cxn modelId="{D4632BB5-B7B5-4745-A77D-50114C28A58F}" type="presOf" srcId="{976A1936-9EAA-495F-8D80-735B3687BABF}" destId="{87F9ACD2-CEB7-405D-B45D-FEB256442966}" srcOrd="0" destOrd="0" presId="urn:microsoft.com/office/officeart/2005/8/layout/chevron2"/>
    <dgm:cxn modelId="{2EC00D75-13ED-4EAB-83C4-6D32B261D517}" srcId="{976A1936-9EAA-495F-8D80-735B3687BABF}" destId="{7D1516ED-162B-4733-8ACD-378144725B9D}" srcOrd="0" destOrd="0" parTransId="{8CC9AE90-DD15-48E5-BF6F-118243DBB5CD}" sibTransId="{37EB39E3-0B98-4CB1-8AF3-632497B44BB5}"/>
    <dgm:cxn modelId="{1573E59C-18B5-43CE-92BA-716E10AD5C63}" srcId="{D1BC57A8-8FDE-40D0-98DE-9EA63FBB0D6E}" destId="{3BAF3C1E-53A1-499E-97B1-60218E97B4BB}" srcOrd="0" destOrd="0" parTransId="{EB67D9BA-0C1B-4BDE-8F67-3505DC64941C}" sibTransId="{290FD2EF-32E7-455A-AB1D-79C0645881B5}"/>
    <dgm:cxn modelId="{1EC44480-BF86-4BD9-92AB-14D038B5EA14}" srcId="{022E43D2-9AEF-4ECF-84A3-D627486F5B7C}" destId="{2A6342E4-918E-4DAE-9290-A2E585265F05}" srcOrd="0" destOrd="0" parTransId="{0D2506AD-8085-412E-B807-9E25CEEE2B60}" sibTransId="{FE554EA8-0D8E-420A-AE7D-FF55F335AC78}"/>
    <dgm:cxn modelId="{5B0CBDE6-67F5-4A0C-AD17-081538512751}" type="presOf" srcId="{D1BC57A8-8FDE-40D0-98DE-9EA63FBB0D6E}" destId="{5487E6F1-0A42-463E-B8FE-02A9027A45BF}" srcOrd="0" destOrd="0" presId="urn:microsoft.com/office/officeart/2005/8/layout/chevron2"/>
    <dgm:cxn modelId="{D12CBF2B-A823-4CAC-8E85-C43BEFAE70B0}" type="presOf" srcId="{BBCE6807-0C51-4A3D-AD14-F5EC426B51C4}" destId="{03E9071A-A852-4EC8-8FBB-5EA4B60E113B}" srcOrd="0" destOrd="0" presId="urn:microsoft.com/office/officeart/2005/8/layout/chevron2"/>
    <dgm:cxn modelId="{3E1144D9-4F6D-4C7B-B7E1-B3C97990E338}" type="presOf" srcId="{5AFFD072-EB39-42DE-B714-76E11D4E44A5}" destId="{847E15CF-506D-450F-B4E0-BDD9292675C5}" srcOrd="0" destOrd="0" presId="urn:microsoft.com/office/officeart/2005/8/layout/chevron2"/>
    <dgm:cxn modelId="{EF78C5E4-1FCA-4C7C-9C91-F4E4180A8213}" srcId="{7D1516ED-162B-4733-8ACD-378144725B9D}" destId="{C0045FD3-5190-48BD-91CF-B17E5718538E}" srcOrd="0" destOrd="0" parTransId="{EF9B592B-8933-47BE-B9E8-9339C1B7CF56}" sibTransId="{AF5F9F6C-C96A-4B8D-90C5-8D62C73BD120}"/>
    <dgm:cxn modelId="{3E1ECBC1-F407-4A4E-B702-47EF5D4AD696}" type="presOf" srcId="{2A6342E4-918E-4DAE-9290-A2E585265F05}" destId="{48697539-C94F-4574-95AE-763C2A70217B}" srcOrd="0" destOrd="0" presId="urn:microsoft.com/office/officeart/2005/8/layout/chevron2"/>
    <dgm:cxn modelId="{F77908FC-85A3-4E85-8111-5B085CDE86E7}" srcId="{976A1936-9EAA-495F-8D80-735B3687BABF}" destId="{D1BC57A8-8FDE-40D0-98DE-9EA63FBB0D6E}" srcOrd="2" destOrd="0" parTransId="{6AC88E20-6795-4772-BA92-F99A5ACD8FB0}" sibTransId="{7A0D3B0C-A529-460A-BFE0-ECEB58179D9B}"/>
    <dgm:cxn modelId="{7D7D44DE-36CD-46CC-9C1B-AABB237CB94D}" srcId="{976A1936-9EAA-495F-8D80-735B3687BABF}" destId="{BBCE6807-0C51-4A3D-AD14-F5EC426B51C4}" srcOrd="1" destOrd="0" parTransId="{B2C55AC4-0CDA-4178-BC97-132CF4B13930}" sibTransId="{84FECF8A-9329-49A9-9EA4-2DB0002280F1}"/>
    <dgm:cxn modelId="{406238CE-6086-4923-B0D8-31318940169F}" type="presOf" srcId="{C0045FD3-5190-48BD-91CF-B17E5718538E}" destId="{0FDAE276-3A35-43BD-9383-1573A9D67803}" srcOrd="0" destOrd="0" presId="urn:microsoft.com/office/officeart/2005/8/layout/chevron2"/>
    <dgm:cxn modelId="{67752ECB-D1D9-4F9D-8E18-0274EAD14917}" srcId="{BBCE6807-0C51-4A3D-AD14-F5EC426B51C4}" destId="{5AFFD072-EB39-42DE-B714-76E11D4E44A5}" srcOrd="0" destOrd="0" parTransId="{0F3FB035-2774-4C61-BCC9-0B28C4E6CCC7}" sibTransId="{939975F5-B3B4-4F43-B155-A13B4C765159}"/>
    <dgm:cxn modelId="{4BF553ED-84EF-4942-86FD-316975D07F3A}" type="presOf" srcId="{022E43D2-9AEF-4ECF-84A3-D627486F5B7C}" destId="{61AC3016-0CA9-456E-B8DD-B0502948FE11}" srcOrd="0" destOrd="0" presId="urn:microsoft.com/office/officeart/2005/8/layout/chevron2"/>
    <dgm:cxn modelId="{3DC8BD81-4FE2-4CC3-A5D3-BE28B9924CC3}" type="presOf" srcId="{7D1516ED-162B-4733-8ACD-378144725B9D}" destId="{1A818B9C-BE65-4ABF-8C74-CC7B47D8D77D}" srcOrd="0" destOrd="0" presId="urn:microsoft.com/office/officeart/2005/8/layout/chevron2"/>
    <dgm:cxn modelId="{C067F6F3-4E67-4059-94F0-458752818331}" type="presParOf" srcId="{87F9ACD2-CEB7-405D-B45D-FEB256442966}" destId="{B266DB55-EB93-44B3-AF32-A0377B307A1E}" srcOrd="0" destOrd="0" presId="urn:microsoft.com/office/officeart/2005/8/layout/chevron2"/>
    <dgm:cxn modelId="{6F5BEB70-1C7F-40D7-882F-BD05CBA0AAB1}" type="presParOf" srcId="{B266DB55-EB93-44B3-AF32-A0377B307A1E}" destId="{1A818B9C-BE65-4ABF-8C74-CC7B47D8D77D}" srcOrd="0" destOrd="0" presId="urn:microsoft.com/office/officeart/2005/8/layout/chevron2"/>
    <dgm:cxn modelId="{7BBA4A1E-E906-440F-B5A8-DCEC7B7BC166}" type="presParOf" srcId="{B266DB55-EB93-44B3-AF32-A0377B307A1E}" destId="{0FDAE276-3A35-43BD-9383-1573A9D67803}" srcOrd="1" destOrd="0" presId="urn:microsoft.com/office/officeart/2005/8/layout/chevron2"/>
    <dgm:cxn modelId="{3D3B995E-015D-46AE-A2AA-15692F4ECAF6}" type="presParOf" srcId="{87F9ACD2-CEB7-405D-B45D-FEB256442966}" destId="{15B2433D-A204-4A4D-BA60-3B4659BBA2CD}" srcOrd="1" destOrd="0" presId="urn:microsoft.com/office/officeart/2005/8/layout/chevron2"/>
    <dgm:cxn modelId="{84932373-E1C2-41CA-A3BB-8CD603778707}" type="presParOf" srcId="{87F9ACD2-CEB7-405D-B45D-FEB256442966}" destId="{6BD35785-AAA3-455F-BE56-68E565787332}" srcOrd="2" destOrd="0" presId="urn:microsoft.com/office/officeart/2005/8/layout/chevron2"/>
    <dgm:cxn modelId="{C4194534-24A3-426E-A8D7-73F0D2CE2115}" type="presParOf" srcId="{6BD35785-AAA3-455F-BE56-68E565787332}" destId="{03E9071A-A852-4EC8-8FBB-5EA4B60E113B}" srcOrd="0" destOrd="0" presId="urn:microsoft.com/office/officeart/2005/8/layout/chevron2"/>
    <dgm:cxn modelId="{EAC1D7E3-374A-4C57-8315-409885E9AA0E}" type="presParOf" srcId="{6BD35785-AAA3-455F-BE56-68E565787332}" destId="{847E15CF-506D-450F-B4E0-BDD9292675C5}" srcOrd="1" destOrd="0" presId="urn:microsoft.com/office/officeart/2005/8/layout/chevron2"/>
    <dgm:cxn modelId="{9DF517E5-9052-43A5-8864-A78976D8BDDB}" type="presParOf" srcId="{87F9ACD2-CEB7-405D-B45D-FEB256442966}" destId="{6FC4E28C-9F8F-4B81-A283-F0C77D2EB922}" srcOrd="3" destOrd="0" presId="urn:microsoft.com/office/officeart/2005/8/layout/chevron2"/>
    <dgm:cxn modelId="{E2671276-C621-4A2D-B4B6-3AAF39972099}" type="presParOf" srcId="{87F9ACD2-CEB7-405D-B45D-FEB256442966}" destId="{2654607E-C9A9-4547-A122-BA1B1A47DF79}" srcOrd="4" destOrd="0" presId="urn:microsoft.com/office/officeart/2005/8/layout/chevron2"/>
    <dgm:cxn modelId="{8979BEDA-B3F1-4B83-8958-0B034A136F2A}" type="presParOf" srcId="{2654607E-C9A9-4547-A122-BA1B1A47DF79}" destId="{5487E6F1-0A42-463E-B8FE-02A9027A45BF}" srcOrd="0" destOrd="0" presId="urn:microsoft.com/office/officeart/2005/8/layout/chevron2"/>
    <dgm:cxn modelId="{AEA81504-125F-489F-99F6-8FA75652A9DB}" type="presParOf" srcId="{2654607E-C9A9-4547-A122-BA1B1A47DF79}" destId="{D52272B0-D214-426D-8EDE-98E2EFF5847B}" srcOrd="1" destOrd="0" presId="urn:microsoft.com/office/officeart/2005/8/layout/chevron2"/>
    <dgm:cxn modelId="{E8B3A8BC-F695-4E8D-B7BB-0A00E1D64C1C}" type="presParOf" srcId="{87F9ACD2-CEB7-405D-B45D-FEB256442966}" destId="{4BE584A4-35EB-42DA-933B-AA715BDCB5BC}" srcOrd="5" destOrd="0" presId="urn:microsoft.com/office/officeart/2005/8/layout/chevron2"/>
    <dgm:cxn modelId="{F2FE7CEE-F86D-4407-850B-38CFE6BB11D5}" type="presParOf" srcId="{87F9ACD2-CEB7-405D-B45D-FEB256442966}" destId="{99F88119-E8E1-4A35-8827-970EF8207870}" srcOrd="6" destOrd="0" presId="urn:microsoft.com/office/officeart/2005/8/layout/chevron2"/>
    <dgm:cxn modelId="{AFA7D35F-FE46-4A3B-83A2-9FE92B69ABA6}" type="presParOf" srcId="{99F88119-E8E1-4A35-8827-970EF8207870}" destId="{61AC3016-0CA9-456E-B8DD-B0502948FE11}" srcOrd="0" destOrd="0" presId="urn:microsoft.com/office/officeart/2005/8/layout/chevron2"/>
    <dgm:cxn modelId="{7C14012E-337E-4823-AD14-21B6EB6010B2}" type="presParOf" srcId="{99F88119-E8E1-4A35-8827-970EF8207870}" destId="{48697539-C94F-4574-95AE-763C2A70217B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93237B7E-2F62-4B78-825B-4A359ED4AF3A}" type="doc">
      <dgm:prSet loTypeId="urn:microsoft.com/office/officeart/2005/8/layout/chevron2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s-MX"/>
        </a:p>
      </dgm:t>
    </dgm:pt>
    <dgm:pt modelId="{DBB65CEB-EB7D-4B72-A729-B7F8872A2FAF}">
      <dgm:prSet phldrT="[Texto]" custT="1"/>
      <dgm:spPr/>
      <dgm:t>
        <a:bodyPr/>
        <a:lstStyle/>
        <a:p>
          <a:r>
            <a:rPr lang="es-MX" sz="2400" dirty="0" smtClean="0"/>
            <a:t>2001</a:t>
          </a:r>
          <a:endParaRPr lang="es-MX" sz="2400" dirty="0"/>
        </a:p>
      </dgm:t>
    </dgm:pt>
    <dgm:pt modelId="{9E279632-24A6-4C27-8E9E-E908E6EA7D83}" type="parTrans" cxnId="{32A4F52E-F12F-45A6-95CE-14A84FB8B206}">
      <dgm:prSet/>
      <dgm:spPr/>
      <dgm:t>
        <a:bodyPr/>
        <a:lstStyle/>
        <a:p>
          <a:endParaRPr lang="es-MX" sz="2000"/>
        </a:p>
      </dgm:t>
    </dgm:pt>
    <dgm:pt modelId="{E8F44BDA-F5DD-4FB6-9387-6FB1B2DDF1FB}" type="sibTrans" cxnId="{32A4F52E-F12F-45A6-95CE-14A84FB8B206}">
      <dgm:prSet/>
      <dgm:spPr/>
      <dgm:t>
        <a:bodyPr/>
        <a:lstStyle/>
        <a:p>
          <a:endParaRPr lang="es-MX" sz="2000"/>
        </a:p>
      </dgm:t>
    </dgm:pt>
    <dgm:pt modelId="{F01072DC-8CFE-41EF-8855-3A1048BEAE1C}">
      <dgm:prSet custT="1"/>
      <dgm:spPr/>
      <dgm:t>
        <a:bodyPr/>
        <a:lstStyle/>
        <a:p>
          <a:pPr algn="just"/>
          <a:r>
            <a:rPr lang="es-MX" sz="2000" dirty="0" smtClean="0"/>
            <a:t> </a:t>
          </a:r>
          <a:r>
            <a:rPr lang="es-MX" sz="1800" dirty="0" smtClean="0"/>
            <a:t>Programa para el Fortalecimiento del Posgrado Nacional (PFPN); comprende el Programa Nacional de Posgrado (PNP) y el Programa Integral de Fortalecimiento al Posgrado (PIFOP).</a:t>
          </a:r>
          <a:endParaRPr lang="es-MX" sz="1800" dirty="0"/>
        </a:p>
      </dgm:t>
    </dgm:pt>
    <dgm:pt modelId="{5871CE30-CE34-44DD-B9DA-C21ECFD1CBF6}" type="parTrans" cxnId="{1F11F2EA-FBAD-4D2D-AD1A-98EF1C05A828}">
      <dgm:prSet/>
      <dgm:spPr/>
      <dgm:t>
        <a:bodyPr/>
        <a:lstStyle/>
        <a:p>
          <a:endParaRPr lang="es-MX" sz="2000"/>
        </a:p>
      </dgm:t>
    </dgm:pt>
    <dgm:pt modelId="{6E5B4E7A-567D-4E45-A822-EBFC47A10739}" type="sibTrans" cxnId="{1F11F2EA-FBAD-4D2D-AD1A-98EF1C05A828}">
      <dgm:prSet/>
      <dgm:spPr/>
      <dgm:t>
        <a:bodyPr/>
        <a:lstStyle/>
        <a:p>
          <a:endParaRPr lang="es-MX" sz="2000"/>
        </a:p>
      </dgm:t>
    </dgm:pt>
    <dgm:pt modelId="{BAE3D7AB-5387-43E6-9160-254940861FCA}">
      <dgm:prSet custT="1"/>
      <dgm:spPr/>
      <dgm:t>
        <a:bodyPr/>
        <a:lstStyle/>
        <a:p>
          <a:r>
            <a:rPr lang="es-MX" sz="2400" dirty="0" smtClean="0"/>
            <a:t>2000</a:t>
          </a:r>
          <a:endParaRPr lang="es-MX" sz="2400" dirty="0"/>
        </a:p>
      </dgm:t>
    </dgm:pt>
    <dgm:pt modelId="{4A83BD13-7E7C-4677-AB9E-6305BCD3159C}" type="parTrans" cxnId="{51C99109-F090-4C13-B2E2-942EF9129CD2}">
      <dgm:prSet/>
      <dgm:spPr/>
      <dgm:t>
        <a:bodyPr/>
        <a:lstStyle/>
        <a:p>
          <a:endParaRPr lang="es-MX" sz="2000"/>
        </a:p>
      </dgm:t>
    </dgm:pt>
    <dgm:pt modelId="{E0B85052-116B-408B-844D-088AC4C29842}" type="sibTrans" cxnId="{51C99109-F090-4C13-B2E2-942EF9129CD2}">
      <dgm:prSet/>
      <dgm:spPr/>
      <dgm:t>
        <a:bodyPr/>
        <a:lstStyle/>
        <a:p>
          <a:endParaRPr lang="es-MX" sz="2000"/>
        </a:p>
      </dgm:t>
    </dgm:pt>
    <dgm:pt modelId="{1401728C-D995-4004-BCB9-D849D5645D33}">
      <dgm:prSet phldrT="[Texto]" custT="1"/>
      <dgm:spPr/>
      <dgm:t>
        <a:bodyPr/>
        <a:lstStyle/>
        <a:p>
          <a:r>
            <a:rPr lang="es-MX" sz="2000" dirty="0" smtClean="0"/>
            <a:t>Consejo para la Acreditación de la Educación Superior (COPAES).</a:t>
          </a:r>
          <a:endParaRPr lang="es-MX" sz="2000" dirty="0"/>
        </a:p>
      </dgm:t>
    </dgm:pt>
    <dgm:pt modelId="{67AC1EED-E51A-4851-9B9B-E16927C3BFAF}" type="parTrans" cxnId="{AF2F9642-7D23-46AA-90A0-33BA34E3AC3F}">
      <dgm:prSet/>
      <dgm:spPr/>
      <dgm:t>
        <a:bodyPr/>
        <a:lstStyle/>
        <a:p>
          <a:endParaRPr lang="es-MX" sz="2000"/>
        </a:p>
      </dgm:t>
    </dgm:pt>
    <dgm:pt modelId="{190A0023-D21B-442D-A56B-A02B3C4A3FB8}" type="sibTrans" cxnId="{AF2F9642-7D23-46AA-90A0-33BA34E3AC3F}">
      <dgm:prSet/>
      <dgm:spPr/>
      <dgm:t>
        <a:bodyPr/>
        <a:lstStyle/>
        <a:p>
          <a:endParaRPr lang="es-MX" sz="2000"/>
        </a:p>
      </dgm:t>
    </dgm:pt>
    <dgm:pt modelId="{99176043-0017-4F0B-929B-0F38D385CD04}">
      <dgm:prSet custT="1"/>
      <dgm:spPr/>
      <dgm:t>
        <a:bodyPr/>
        <a:lstStyle/>
        <a:p>
          <a:r>
            <a:rPr lang="es-MX" sz="2400" dirty="0" smtClean="0"/>
            <a:t>2001</a:t>
          </a:r>
          <a:endParaRPr lang="es-MX" sz="2400" dirty="0"/>
        </a:p>
      </dgm:t>
    </dgm:pt>
    <dgm:pt modelId="{38144629-333E-443C-B2BA-35F90A890054}" type="parTrans" cxnId="{E3E9FE37-2A38-42F9-9DC8-814446184C0A}">
      <dgm:prSet/>
      <dgm:spPr/>
      <dgm:t>
        <a:bodyPr/>
        <a:lstStyle/>
        <a:p>
          <a:endParaRPr lang="es-MX" sz="2000"/>
        </a:p>
      </dgm:t>
    </dgm:pt>
    <dgm:pt modelId="{199DE145-E472-4624-A151-C57443470FC9}" type="sibTrans" cxnId="{E3E9FE37-2A38-42F9-9DC8-814446184C0A}">
      <dgm:prSet/>
      <dgm:spPr/>
      <dgm:t>
        <a:bodyPr/>
        <a:lstStyle/>
        <a:p>
          <a:endParaRPr lang="es-MX" sz="2000"/>
        </a:p>
      </dgm:t>
    </dgm:pt>
    <dgm:pt modelId="{02BDE2EB-4B30-4160-BC72-759ECADE6F8E}">
      <dgm:prSet custT="1"/>
      <dgm:spPr/>
      <dgm:t>
        <a:bodyPr/>
        <a:lstStyle/>
        <a:p>
          <a:r>
            <a:rPr lang="es-MX" sz="2000" dirty="0" smtClean="0"/>
            <a:t>Programa Integral de Fortalecimiento Institucional (PIFI).</a:t>
          </a:r>
          <a:endParaRPr lang="es-MX" sz="2000" dirty="0"/>
        </a:p>
      </dgm:t>
    </dgm:pt>
    <dgm:pt modelId="{EA7B3843-03F9-4FE5-B305-86FC1D4DC9FD}" type="parTrans" cxnId="{098F5CB9-414A-4657-9BAD-CDADD9D6D87C}">
      <dgm:prSet/>
      <dgm:spPr/>
      <dgm:t>
        <a:bodyPr/>
        <a:lstStyle/>
        <a:p>
          <a:endParaRPr lang="es-MX" sz="2000"/>
        </a:p>
      </dgm:t>
    </dgm:pt>
    <dgm:pt modelId="{660830DB-1CA0-443C-8B86-FF40243B7ED6}" type="sibTrans" cxnId="{098F5CB9-414A-4657-9BAD-CDADD9D6D87C}">
      <dgm:prSet/>
      <dgm:spPr/>
      <dgm:t>
        <a:bodyPr/>
        <a:lstStyle/>
        <a:p>
          <a:endParaRPr lang="es-MX" sz="2000"/>
        </a:p>
      </dgm:t>
    </dgm:pt>
    <dgm:pt modelId="{940D61F6-09AB-45CD-B7B1-A20E2A6A7FB8}">
      <dgm:prSet custT="1"/>
      <dgm:spPr/>
      <dgm:t>
        <a:bodyPr/>
        <a:lstStyle/>
        <a:p>
          <a:r>
            <a:rPr lang="es-MX" sz="2400" dirty="0" smtClean="0"/>
            <a:t>1996</a:t>
          </a:r>
          <a:endParaRPr lang="es-MX" sz="2400" dirty="0"/>
        </a:p>
      </dgm:t>
    </dgm:pt>
    <dgm:pt modelId="{70668FDC-3B7A-4829-8445-8E0C31FEE8CD}" type="parTrans" cxnId="{B849D3F7-6C28-448B-8777-A758C6DF1893}">
      <dgm:prSet/>
      <dgm:spPr/>
      <dgm:t>
        <a:bodyPr/>
        <a:lstStyle/>
        <a:p>
          <a:endParaRPr lang="es-MX" sz="2000"/>
        </a:p>
      </dgm:t>
    </dgm:pt>
    <dgm:pt modelId="{B8D08692-1D4C-42AC-8D8E-991820D03792}" type="sibTrans" cxnId="{B849D3F7-6C28-448B-8777-A758C6DF1893}">
      <dgm:prSet/>
      <dgm:spPr/>
      <dgm:t>
        <a:bodyPr/>
        <a:lstStyle/>
        <a:p>
          <a:endParaRPr lang="es-MX" sz="2000"/>
        </a:p>
      </dgm:t>
    </dgm:pt>
    <dgm:pt modelId="{72F5DC50-72D5-4A66-931E-63C7A294297F}">
      <dgm:prSet custT="1"/>
      <dgm:spPr/>
      <dgm:t>
        <a:bodyPr/>
        <a:lstStyle/>
        <a:p>
          <a:r>
            <a:rPr lang="es-MX" sz="2000" dirty="0" smtClean="0"/>
            <a:t>Programa de Mejoramiento del Profesorado de las Instituciones de Educación Superior</a:t>
          </a:r>
          <a:endParaRPr lang="es-MX" sz="2000" dirty="0"/>
        </a:p>
      </dgm:t>
    </dgm:pt>
    <dgm:pt modelId="{EC871394-279A-43FA-917B-CA4E00DC55B4}" type="parTrans" cxnId="{F0DEFE44-29CA-4687-AE0E-119BCA425CFF}">
      <dgm:prSet/>
      <dgm:spPr/>
      <dgm:t>
        <a:bodyPr/>
        <a:lstStyle/>
        <a:p>
          <a:endParaRPr lang="es-MX" sz="2000"/>
        </a:p>
      </dgm:t>
    </dgm:pt>
    <dgm:pt modelId="{74D17A4E-F627-4ED0-9C27-EF82ADE78373}" type="sibTrans" cxnId="{F0DEFE44-29CA-4687-AE0E-119BCA425CFF}">
      <dgm:prSet/>
      <dgm:spPr/>
      <dgm:t>
        <a:bodyPr/>
        <a:lstStyle/>
        <a:p>
          <a:endParaRPr lang="es-MX" sz="2000"/>
        </a:p>
      </dgm:t>
    </dgm:pt>
    <dgm:pt modelId="{BE07A58A-F46F-415D-9D1B-A5BFB5A4619F}" type="pres">
      <dgm:prSet presAssocID="{93237B7E-2F62-4B78-825B-4A359ED4AF3A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MX"/>
        </a:p>
      </dgm:t>
    </dgm:pt>
    <dgm:pt modelId="{3814118D-25BD-4389-B626-7507CF0D1B8A}" type="pres">
      <dgm:prSet presAssocID="{940D61F6-09AB-45CD-B7B1-A20E2A6A7FB8}" presName="composite" presStyleCnt="0"/>
      <dgm:spPr/>
    </dgm:pt>
    <dgm:pt modelId="{147A8390-F2D8-4310-9DAC-4711EEA3A128}" type="pres">
      <dgm:prSet presAssocID="{940D61F6-09AB-45CD-B7B1-A20E2A6A7FB8}" presName="parentText" presStyleLbl="align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4BE41329-9A1E-4B03-8BA8-0BDBF2337A80}" type="pres">
      <dgm:prSet presAssocID="{940D61F6-09AB-45CD-B7B1-A20E2A6A7FB8}" presName="descendantText" presStyleLbl="alignAcc1" presStyleIdx="0" presStyleCnt="4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2EA07B78-DAF3-4191-B8AA-58928A5CAA1C}" type="pres">
      <dgm:prSet presAssocID="{B8D08692-1D4C-42AC-8D8E-991820D03792}" presName="sp" presStyleCnt="0"/>
      <dgm:spPr/>
    </dgm:pt>
    <dgm:pt modelId="{EEC38DE7-6B61-4D47-9DEF-09E632E2B02E}" type="pres">
      <dgm:prSet presAssocID="{BAE3D7AB-5387-43E6-9160-254940861FCA}" presName="composite" presStyleCnt="0"/>
      <dgm:spPr/>
    </dgm:pt>
    <dgm:pt modelId="{ADE3D260-3E94-4DC5-A379-431B3FB31E21}" type="pres">
      <dgm:prSet presAssocID="{BAE3D7AB-5387-43E6-9160-254940861FCA}" presName="parentText" presStyleLbl="align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29E215A7-A6F6-46A4-972F-39514A72AF08}" type="pres">
      <dgm:prSet presAssocID="{BAE3D7AB-5387-43E6-9160-254940861FCA}" presName="descendantText" presStyleLbl="alignAcc1" presStyleIdx="1" presStyleCnt="4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703EA21C-F491-4593-A7E3-3BDDDFB1C5ED}" type="pres">
      <dgm:prSet presAssocID="{E0B85052-116B-408B-844D-088AC4C29842}" presName="sp" presStyleCnt="0"/>
      <dgm:spPr/>
    </dgm:pt>
    <dgm:pt modelId="{C6ECB434-6184-49F6-A8BE-0C8721FF357C}" type="pres">
      <dgm:prSet presAssocID="{99176043-0017-4F0B-929B-0F38D385CD04}" presName="composite" presStyleCnt="0"/>
      <dgm:spPr/>
    </dgm:pt>
    <dgm:pt modelId="{F45D588B-5164-4AE1-BC6A-6D2552A0C39B}" type="pres">
      <dgm:prSet presAssocID="{99176043-0017-4F0B-929B-0F38D385CD04}" presName="parentText" presStyleLbl="align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6C4FCB87-81A4-48DC-A4FD-F6F93581C877}" type="pres">
      <dgm:prSet presAssocID="{99176043-0017-4F0B-929B-0F38D385CD04}" presName="descendantText" presStyleLbl="alignAcc1" presStyleIdx="2" presStyleCnt="4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54E6B146-B003-4A93-9826-5BEDED28B852}" type="pres">
      <dgm:prSet presAssocID="{199DE145-E472-4624-A151-C57443470FC9}" presName="sp" presStyleCnt="0"/>
      <dgm:spPr/>
    </dgm:pt>
    <dgm:pt modelId="{68AFF255-A321-4E1C-914F-70E4244C0DEF}" type="pres">
      <dgm:prSet presAssocID="{DBB65CEB-EB7D-4B72-A729-B7F8872A2FAF}" presName="composite" presStyleCnt="0"/>
      <dgm:spPr/>
    </dgm:pt>
    <dgm:pt modelId="{CAF8C253-CDCF-4009-863F-37353C30C984}" type="pres">
      <dgm:prSet presAssocID="{DBB65CEB-EB7D-4B72-A729-B7F8872A2FAF}" presName="parentText" presStyleLbl="align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260F8F45-9BEF-4555-8007-22F6EE521AAA}" type="pres">
      <dgm:prSet presAssocID="{DBB65CEB-EB7D-4B72-A729-B7F8872A2FAF}" presName="descendantText" presStyleLbl="alignAcc1" presStyleIdx="3" presStyleCnt="4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C62D2699-487F-44B9-A2B7-2FEA265F8F98}" type="presOf" srcId="{99176043-0017-4F0B-929B-0F38D385CD04}" destId="{F45D588B-5164-4AE1-BC6A-6D2552A0C39B}" srcOrd="0" destOrd="0" presId="urn:microsoft.com/office/officeart/2005/8/layout/chevron2"/>
    <dgm:cxn modelId="{9E4B670E-6489-4C94-AA0A-ED54815815F0}" type="presOf" srcId="{DBB65CEB-EB7D-4B72-A729-B7F8872A2FAF}" destId="{CAF8C253-CDCF-4009-863F-37353C30C984}" srcOrd="0" destOrd="0" presId="urn:microsoft.com/office/officeart/2005/8/layout/chevron2"/>
    <dgm:cxn modelId="{37D16C91-0904-4866-AD19-5A0A17E52CBC}" type="presOf" srcId="{02BDE2EB-4B30-4160-BC72-759ECADE6F8E}" destId="{6C4FCB87-81A4-48DC-A4FD-F6F93581C877}" srcOrd="0" destOrd="0" presId="urn:microsoft.com/office/officeart/2005/8/layout/chevron2"/>
    <dgm:cxn modelId="{AF2F9642-7D23-46AA-90A0-33BA34E3AC3F}" srcId="{BAE3D7AB-5387-43E6-9160-254940861FCA}" destId="{1401728C-D995-4004-BCB9-D849D5645D33}" srcOrd="0" destOrd="0" parTransId="{67AC1EED-E51A-4851-9B9B-E16927C3BFAF}" sibTransId="{190A0023-D21B-442D-A56B-A02B3C4A3FB8}"/>
    <dgm:cxn modelId="{E3E9FE37-2A38-42F9-9DC8-814446184C0A}" srcId="{93237B7E-2F62-4B78-825B-4A359ED4AF3A}" destId="{99176043-0017-4F0B-929B-0F38D385CD04}" srcOrd="2" destOrd="0" parTransId="{38144629-333E-443C-B2BA-35F90A890054}" sibTransId="{199DE145-E472-4624-A151-C57443470FC9}"/>
    <dgm:cxn modelId="{2C586A40-99B4-4007-A80A-13BAF94A41C3}" type="presOf" srcId="{93237B7E-2F62-4B78-825B-4A359ED4AF3A}" destId="{BE07A58A-F46F-415D-9D1B-A5BFB5A4619F}" srcOrd="0" destOrd="0" presId="urn:microsoft.com/office/officeart/2005/8/layout/chevron2"/>
    <dgm:cxn modelId="{098F5CB9-414A-4657-9BAD-CDADD9D6D87C}" srcId="{99176043-0017-4F0B-929B-0F38D385CD04}" destId="{02BDE2EB-4B30-4160-BC72-759ECADE6F8E}" srcOrd="0" destOrd="0" parTransId="{EA7B3843-03F9-4FE5-B305-86FC1D4DC9FD}" sibTransId="{660830DB-1CA0-443C-8B86-FF40243B7ED6}"/>
    <dgm:cxn modelId="{1F11F2EA-FBAD-4D2D-AD1A-98EF1C05A828}" srcId="{DBB65CEB-EB7D-4B72-A729-B7F8872A2FAF}" destId="{F01072DC-8CFE-41EF-8855-3A1048BEAE1C}" srcOrd="0" destOrd="0" parTransId="{5871CE30-CE34-44DD-B9DA-C21ECFD1CBF6}" sibTransId="{6E5B4E7A-567D-4E45-A822-EBFC47A10739}"/>
    <dgm:cxn modelId="{B849D3F7-6C28-448B-8777-A758C6DF1893}" srcId="{93237B7E-2F62-4B78-825B-4A359ED4AF3A}" destId="{940D61F6-09AB-45CD-B7B1-A20E2A6A7FB8}" srcOrd="0" destOrd="0" parTransId="{70668FDC-3B7A-4829-8445-8E0C31FEE8CD}" sibTransId="{B8D08692-1D4C-42AC-8D8E-991820D03792}"/>
    <dgm:cxn modelId="{32A4F52E-F12F-45A6-95CE-14A84FB8B206}" srcId="{93237B7E-2F62-4B78-825B-4A359ED4AF3A}" destId="{DBB65CEB-EB7D-4B72-A729-B7F8872A2FAF}" srcOrd="3" destOrd="0" parTransId="{9E279632-24A6-4C27-8E9E-E908E6EA7D83}" sibTransId="{E8F44BDA-F5DD-4FB6-9387-6FB1B2DDF1FB}"/>
    <dgm:cxn modelId="{51C99109-F090-4C13-B2E2-942EF9129CD2}" srcId="{93237B7E-2F62-4B78-825B-4A359ED4AF3A}" destId="{BAE3D7AB-5387-43E6-9160-254940861FCA}" srcOrd="1" destOrd="0" parTransId="{4A83BD13-7E7C-4677-AB9E-6305BCD3159C}" sibTransId="{E0B85052-116B-408B-844D-088AC4C29842}"/>
    <dgm:cxn modelId="{3B776D6E-1223-499E-9313-8CD2B0972036}" type="presOf" srcId="{1401728C-D995-4004-BCB9-D849D5645D33}" destId="{29E215A7-A6F6-46A4-972F-39514A72AF08}" srcOrd="0" destOrd="0" presId="urn:microsoft.com/office/officeart/2005/8/layout/chevron2"/>
    <dgm:cxn modelId="{E8A919EF-155D-49E8-9928-00AECC5CA12F}" type="presOf" srcId="{BAE3D7AB-5387-43E6-9160-254940861FCA}" destId="{ADE3D260-3E94-4DC5-A379-431B3FB31E21}" srcOrd="0" destOrd="0" presId="urn:microsoft.com/office/officeart/2005/8/layout/chevron2"/>
    <dgm:cxn modelId="{41249FC1-E1DD-477E-881B-0628CBFC9396}" type="presOf" srcId="{72F5DC50-72D5-4A66-931E-63C7A294297F}" destId="{4BE41329-9A1E-4B03-8BA8-0BDBF2337A80}" srcOrd="0" destOrd="0" presId="urn:microsoft.com/office/officeart/2005/8/layout/chevron2"/>
    <dgm:cxn modelId="{F0DEFE44-29CA-4687-AE0E-119BCA425CFF}" srcId="{940D61F6-09AB-45CD-B7B1-A20E2A6A7FB8}" destId="{72F5DC50-72D5-4A66-931E-63C7A294297F}" srcOrd="0" destOrd="0" parTransId="{EC871394-279A-43FA-917B-CA4E00DC55B4}" sibTransId="{74D17A4E-F627-4ED0-9C27-EF82ADE78373}"/>
    <dgm:cxn modelId="{B7F58D10-5610-438A-92A6-3E8343E84EE0}" type="presOf" srcId="{F01072DC-8CFE-41EF-8855-3A1048BEAE1C}" destId="{260F8F45-9BEF-4555-8007-22F6EE521AAA}" srcOrd="0" destOrd="0" presId="urn:microsoft.com/office/officeart/2005/8/layout/chevron2"/>
    <dgm:cxn modelId="{A2DEF635-5524-4431-A987-F0B0C418E7A5}" type="presOf" srcId="{940D61F6-09AB-45CD-B7B1-A20E2A6A7FB8}" destId="{147A8390-F2D8-4310-9DAC-4711EEA3A128}" srcOrd="0" destOrd="0" presId="urn:microsoft.com/office/officeart/2005/8/layout/chevron2"/>
    <dgm:cxn modelId="{1D471543-749F-4465-B0D1-C386F1FBCD57}" type="presParOf" srcId="{BE07A58A-F46F-415D-9D1B-A5BFB5A4619F}" destId="{3814118D-25BD-4389-B626-7507CF0D1B8A}" srcOrd="0" destOrd="0" presId="urn:microsoft.com/office/officeart/2005/8/layout/chevron2"/>
    <dgm:cxn modelId="{B354F877-C278-4793-A4AB-79FE476A7905}" type="presParOf" srcId="{3814118D-25BD-4389-B626-7507CF0D1B8A}" destId="{147A8390-F2D8-4310-9DAC-4711EEA3A128}" srcOrd="0" destOrd="0" presId="urn:microsoft.com/office/officeart/2005/8/layout/chevron2"/>
    <dgm:cxn modelId="{7E7289DC-A792-436F-A6E2-8BEB617081E7}" type="presParOf" srcId="{3814118D-25BD-4389-B626-7507CF0D1B8A}" destId="{4BE41329-9A1E-4B03-8BA8-0BDBF2337A80}" srcOrd="1" destOrd="0" presId="urn:microsoft.com/office/officeart/2005/8/layout/chevron2"/>
    <dgm:cxn modelId="{87734D73-3881-4148-8F0E-A88B9B0DBB45}" type="presParOf" srcId="{BE07A58A-F46F-415D-9D1B-A5BFB5A4619F}" destId="{2EA07B78-DAF3-4191-B8AA-58928A5CAA1C}" srcOrd="1" destOrd="0" presId="urn:microsoft.com/office/officeart/2005/8/layout/chevron2"/>
    <dgm:cxn modelId="{38E95603-8A04-4025-8527-801B655737C3}" type="presParOf" srcId="{BE07A58A-F46F-415D-9D1B-A5BFB5A4619F}" destId="{EEC38DE7-6B61-4D47-9DEF-09E632E2B02E}" srcOrd="2" destOrd="0" presId="urn:microsoft.com/office/officeart/2005/8/layout/chevron2"/>
    <dgm:cxn modelId="{F706CDF6-E98A-4EDD-977D-49ED327E72F3}" type="presParOf" srcId="{EEC38DE7-6B61-4D47-9DEF-09E632E2B02E}" destId="{ADE3D260-3E94-4DC5-A379-431B3FB31E21}" srcOrd="0" destOrd="0" presId="urn:microsoft.com/office/officeart/2005/8/layout/chevron2"/>
    <dgm:cxn modelId="{1D4BA07A-1239-4AA1-932F-A12FDC5ECF13}" type="presParOf" srcId="{EEC38DE7-6B61-4D47-9DEF-09E632E2B02E}" destId="{29E215A7-A6F6-46A4-972F-39514A72AF08}" srcOrd="1" destOrd="0" presId="urn:microsoft.com/office/officeart/2005/8/layout/chevron2"/>
    <dgm:cxn modelId="{7B0C06B4-2230-4ABA-964B-9E2BCEC20691}" type="presParOf" srcId="{BE07A58A-F46F-415D-9D1B-A5BFB5A4619F}" destId="{703EA21C-F491-4593-A7E3-3BDDDFB1C5ED}" srcOrd="3" destOrd="0" presId="urn:microsoft.com/office/officeart/2005/8/layout/chevron2"/>
    <dgm:cxn modelId="{ED19AE38-8E84-4588-85CE-A96B04910751}" type="presParOf" srcId="{BE07A58A-F46F-415D-9D1B-A5BFB5A4619F}" destId="{C6ECB434-6184-49F6-A8BE-0C8721FF357C}" srcOrd="4" destOrd="0" presId="urn:microsoft.com/office/officeart/2005/8/layout/chevron2"/>
    <dgm:cxn modelId="{8E7B89EE-6070-4729-BC3E-423267BA63F3}" type="presParOf" srcId="{C6ECB434-6184-49F6-A8BE-0C8721FF357C}" destId="{F45D588B-5164-4AE1-BC6A-6D2552A0C39B}" srcOrd="0" destOrd="0" presId="urn:microsoft.com/office/officeart/2005/8/layout/chevron2"/>
    <dgm:cxn modelId="{3D291878-BF8A-4225-98CE-0AD64B9542E2}" type="presParOf" srcId="{C6ECB434-6184-49F6-A8BE-0C8721FF357C}" destId="{6C4FCB87-81A4-48DC-A4FD-F6F93581C877}" srcOrd="1" destOrd="0" presId="urn:microsoft.com/office/officeart/2005/8/layout/chevron2"/>
    <dgm:cxn modelId="{20DAC78B-64F7-415A-8095-697402D24C38}" type="presParOf" srcId="{BE07A58A-F46F-415D-9D1B-A5BFB5A4619F}" destId="{54E6B146-B003-4A93-9826-5BEDED28B852}" srcOrd="5" destOrd="0" presId="urn:microsoft.com/office/officeart/2005/8/layout/chevron2"/>
    <dgm:cxn modelId="{D62D3C1B-7927-460C-8C46-2BE48DFB7F63}" type="presParOf" srcId="{BE07A58A-F46F-415D-9D1B-A5BFB5A4619F}" destId="{68AFF255-A321-4E1C-914F-70E4244C0DEF}" srcOrd="6" destOrd="0" presId="urn:microsoft.com/office/officeart/2005/8/layout/chevron2"/>
    <dgm:cxn modelId="{CA759D5A-D2BE-4861-91D3-129D2879E525}" type="presParOf" srcId="{68AFF255-A321-4E1C-914F-70E4244C0DEF}" destId="{CAF8C253-CDCF-4009-863F-37353C30C984}" srcOrd="0" destOrd="0" presId="urn:microsoft.com/office/officeart/2005/8/layout/chevron2"/>
    <dgm:cxn modelId="{EB4529AE-D8BD-4CC3-9BB8-B49B62933E76}" type="presParOf" srcId="{68AFF255-A321-4E1C-914F-70E4244C0DEF}" destId="{260F8F45-9BEF-4555-8007-22F6EE521AAA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93237B7E-2F62-4B78-825B-4A359ED4AF3A}" type="doc">
      <dgm:prSet loTypeId="urn:microsoft.com/office/officeart/2005/8/layout/chevron2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s-MX"/>
        </a:p>
      </dgm:t>
    </dgm:pt>
    <dgm:pt modelId="{0F88FA27-46EF-48DF-939E-19D1824A9CDF}">
      <dgm:prSet phldrT="[Texto]"/>
      <dgm:spPr/>
      <dgm:t>
        <a:bodyPr/>
        <a:lstStyle/>
        <a:p>
          <a:r>
            <a:rPr lang="es-MX" dirty="0" smtClean="0"/>
            <a:t>2007</a:t>
          </a:r>
          <a:endParaRPr lang="es-MX" dirty="0"/>
        </a:p>
      </dgm:t>
    </dgm:pt>
    <dgm:pt modelId="{29D92CA7-920B-4BAD-BFC1-5250061B7D26}" type="parTrans" cxnId="{F5FE735E-5AFE-4B57-B7DD-F715CB76F1E2}">
      <dgm:prSet/>
      <dgm:spPr/>
      <dgm:t>
        <a:bodyPr/>
        <a:lstStyle/>
        <a:p>
          <a:endParaRPr lang="es-MX"/>
        </a:p>
      </dgm:t>
    </dgm:pt>
    <dgm:pt modelId="{D225B741-C399-403B-B5F0-2167FFB38E2D}" type="sibTrans" cxnId="{F5FE735E-5AFE-4B57-B7DD-F715CB76F1E2}">
      <dgm:prSet/>
      <dgm:spPr/>
      <dgm:t>
        <a:bodyPr/>
        <a:lstStyle/>
        <a:p>
          <a:endParaRPr lang="es-MX"/>
        </a:p>
      </dgm:t>
    </dgm:pt>
    <dgm:pt modelId="{18FECB11-4CF6-47BF-879E-24A6D7FAF215}">
      <dgm:prSet phldrT="[Texto]"/>
      <dgm:spPr/>
      <dgm:t>
        <a:bodyPr/>
        <a:lstStyle/>
        <a:p>
          <a:r>
            <a:rPr lang="es-MX" dirty="0" smtClean="0"/>
            <a:t>Programa Nacional de Posgrados de Calidad (PNPC); comprende el Padrón Nacional del Posgrado (PNP) y el Programa de Fomento a la Calidad (PFC).</a:t>
          </a:r>
          <a:endParaRPr lang="es-MX" dirty="0"/>
        </a:p>
      </dgm:t>
    </dgm:pt>
    <dgm:pt modelId="{2F83A240-ECAC-4615-87DB-B88E4FECF46D}" type="parTrans" cxnId="{29F440F6-29D9-48D6-BF1C-4154D19FA63B}">
      <dgm:prSet/>
      <dgm:spPr/>
      <dgm:t>
        <a:bodyPr/>
        <a:lstStyle/>
        <a:p>
          <a:endParaRPr lang="es-MX"/>
        </a:p>
      </dgm:t>
    </dgm:pt>
    <dgm:pt modelId="{24BCD3DC-2042-41C5-B02B-8E1191B22313}" type="sibTrans" cxnId="{29F440F6-29D9-48D6-BF1C-4154D19FA63B}">
      <dgm:prSet/>
      <dgm:spPr/>
      <dgm:t>
        <a:bodyPr/>
        <a:lstStyle/>
        <a:p>
          <a:endParaRPr lang="es-MX"/>
        </a:p>
      </dgm:t>
    </dgm:pt>
    <dgm:pt modelId="{D6256F72-443E-408A-B9CB-380D47F56142}">
      <dgm:prSet/>
      <dgm:spPr/>
      <dgm:t>
        <a:bodyPr/>
        <a:lstStyle/>
        <a:p>
          <a:r>
            <a:rPr lang="es-MX" dirty="0" smtClean="0"/>
            <a:t>Consejo Consultivo de Certificación Profesional.</a:t>
          </a:r>
          <a:endParaRPr lang="es-MX" dirty="0"/>
        </a:p>
      </dgm:t>
    </dgm:pt>
    <dgm:pt modelId="{5AEA28DB-1289-428A-BB57-2D3FCFE4BEDC}">
      <dgm:prSet/>
      <dgm:spPr/>
      <dgm:t>
        <a:bodyPr/>
        <a:lstStyle/>
        <a:p>
          <a:r>
            <a:rPr lang="es-MX" dirty="0" smtClean="0"/>
            <a:t>2004</a:t>
          </a:r>
          <a:endParaRPr lang="es-MX" dirty="0"/>
        </a:p>
      </dgm:t>
    </dgm:pt>
    <dgm:pt modelId="{81B6E2C7-50B8-4B41-82D3-2C7F80B64ED4}" type="sibTrans" cxnId="{0166C52C-622A-49F2-B404-C83247D8DC44}">
      <dgm:prSet/>
      <dgm:spPr/>
      <dgm:t>
        <a:bodyPr/>
        <a:lstStyle/>
        <a:p>
          <a:endParaRPr lang="es-MX"/>
        </a:p>
      </dgm:t>
    </dgm:pt>
    <dgm:pt modelId="{3A86E5EB-EAA5-4027-B100-F296B2CCEC97}" type="parTrans" cxnId="{0166C52C-622A-49F2-B404-C83247D8DC44}">
      <dgm:prSet/>
      <dgm:spPr/>
      <dgm:t>
        <a:bodyPr/>
        <a:lstStyle/>
        <a:p>
          <a:endParaRPr lang="es-MX"/>
        </a:p>
      </dgm:t>
    </dgm:pt>
    <dgm:pt modelId="{B59B04A2-1697-4DD5-A223-A3E94729D66B}" type="sibTrans" cxnId="{01169E2C-E137-4B6A-8127-AD840FEA6AEC}">
      <dgm:prSet/>
      <dgm:spPr/>
      <dgm:t>
        <a:bodyPr/>
        <a:lstStyle/>
        <a:p>
          <a:endParaRPr lang="es-MX"/>
        </a:p>
      </dgm:t>
    </dgm:pt>
    <dgm:pt modelId="{467D8D45-8022-4577-91F5-F3EA091DA44F}" type="parTrans" cxnId="{01169E2C-E137-4B6A-8127-AD840FEA6AEC}">
      <dgm:prSet/>
      <dgm:spPr/>
      <dgm:t>
        <a:bodyPr/>
        <a:lstStyle/>
        <a:p>
          <a:endParaRPr lang="es-MX"/>
        </a:p>
      </dgm:t>
    </dgm:pt>
    <dgm:pt modelId="{038357C8-2283-4A5A-9A4E-E0A55FDD23A1}">
      <dgm:prSet/>
      <dgm:spPr/>
      <dgm:t>
        <a:bodyPr/>
        <a:lstStyle/>
        <a:p>
          <a:r>
            <a:rPr lang="es-MX" dirty="0" smtClean="0"/>
            <a:t>2011</a:t>
          </a:r>
          <a:endParaRPr lang="es-MX" dirty="0"/>
        </a:p>
      </dgm:t>
    </dgm:pt>
    <dgm:pt modelId="{7BBA5F57-DE25-4164-A90D-F0B864255E4F}" type="parTrans" cxnId="{C0AED50C-490D-4F22-9652-CD6540BCD28D}">
      <dgm:prSet/>
      <dgm:spPr/>
      <dgm:t>
        <a:bodyPr/>
        <a:lstStyle/>
        <a:p>
          <a:endParaRPr lang="es-MX"/>
        </a:p>
      </dgm:t>
    </dgm:pt>
    <dgm:pt modelId="{31D27E57-A0DB-4A08-9477-E5384EEB3294}" type="sibTrans" cxnId="{C0AED50C-490D-4F22-9652-CD6540BCD28D}">
      <dgm:prSet/>
      <dgm:spPr/>
      <dgm:t>
        <a:bodyPr/>
        <a:lstStyle/>
        <a:p>
          <a:endParaRPr lang="es-MX"/>
        </a:p>
      </dgm:t>
    </dgm:pt>
    <dgm:pt modelId="{6243168F-3EA3-4DE6-9D8D-9903CB61EE1D}">
      <dgm:prSet/>
      <dgm:spPr/>
      <dgm:t>
        <a:bodyPr/>
        <a:lstStyle/>
        <a:p>
          <a:r>
            <a:rPr lang="es-MX" dirty="0" smtClean="0"/>
            <a:t>Comisión de Coordinación de los Organismos de Evaluación de la Educación Superior (COCOEES).</a:t>
          </a:r>
          <a:endParaRPr lang="es-MX" dirty="0"/>
        </a:p>
      </dgm:t>
    </dgm:pt>
    <dgm:pt modelId="{7C9072C7-C83F-4BE0-8871-16120EE87654}" type="parTrans" cxnId="{017D5489-7E8F-41D0-9B3D-082D12D50D19}">
      <dgm:prSet/>
      <dgm:spPr/>
      <dgm:t>
        <a:bodyPr/>
        <a:lstStyle/>
        <a:p>
          <a:endParaRPr lang="es-MX"/>
        </a:p>
      </dgm:t>
    </dgm:pt>
    <dgm:pt modelId="{D0E16B14-FA6A-4FD5-8D8B-C85CF138ADBA}" type="sibTrans" cxnId="{017D5489-7E8F-41D0-9B3D-082D12D50D19}">
      <dgm:prSet/>
      <dgm:spPr/>
      <dgm:t>
        <a:bodyPr/>
        <a:lstStyle/>
        <a:p>
          <a:endParaRPr lang="es-MX"/>
        </a:p>
      </dgm:t>
    </dgm:pt>
    <dgm:pt modelId="{BE07A58A-F46F-415D-9D1B-A5BFB5A4619F}" type="pres">
      <dgm:prSet presAssocID="{93237B7E-2F62-4B78-825B-4A359ED4AF3A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MX"/>
        </a:p>
      </dgm:t>
    </dgm:pt>
    <dgm:pt modelId="{6143C393-7504-4474-B116-8080B49D14FB}" type="pres">
      <dgm:prSet presAssocID="{5AEA28DB-1289-428A-BB57-2D3FCFE4BEDC}" presName="composite" presStyleCnt="0"/>
      <dgm:spPr/>
    </dgm:pt>
    <dgm:pt modelId="{6C807A29-8683-430F-A09A-9F8538B2207D}" type="pres">
      <dgm:prSet presAssocID="{5AEA28DB-1289-428A-BB57-2D3FCFE4BEDC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65DBB38D-C561-4713-9215-91CA5057031D}" type="pres">
      <dgm:prSet presAssocID="{5AEA28DB-1289-428A-BB57-2D3FCFE4BEDC}" presName="descendantText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1DF7817F-C6F4-45D2-8903-DD17AA5092E7}" type="pres">
      <dgm:prSet presAssocID="{81B6E2C7-50B8-4B41-82D3-2C7F80B64ED4}" presName="sp" presStyleCnt="0"/>
      <dgm:spPr/>
    </dgm:pt>
    <dgm:pt modelId="{60E69A59-3F31-47DE-8EC0-3196A02C8C5C}" type="pres">
      <dgm:prSet presAssocID="{0F88FA27-46EF-48DF-939E-19D1824A9CDF}" presName="composite" presStyleCnt="0"/>
      <dgm:spPr/>
    </dgm:pt>
    <dgm:pt modelId="{E0D9A4B8-C76C-4AF6-9B07-3775ED269CCA}" type="pres">
      <dgm:prSet presAssocID="{0F88FA27-46EF-48DF-939E-19D1824A9CDF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42A22324-A9A1-4A8A-9141-01D0F885CE63}" type="pres">
      <dgm:prSet presAssocID="{0F88FA27-46EF-48DF-939E-19D1824A9CDF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16996702-5A6A-4BE4-9906-6E558027EA56}" type="pres">
      <dgm:prSet presAssocID="{D225B741-C399-403B-B5F0-2167FFB38E2D}" presName="sp" presStyleCnt="0"/>
      <dgm:spPr/>
    </dgm:pt>
    <dgm:pt modelId="{711DCDD5-2E1E-4B31-A414-EB31740DB912}" type="pres">
      <dgm:prSet presAssocID="{038357C8-2283-4A5A-9A4E-E0A55FDD23A1}" presName="composite" presStyleCnt="0"/>
      <dgm:spPr/>
    </dgm:pt>
    <dgm:pt modelId="{480EDDDD-83B4-4FAE-8865-A0D5A11672F6}" type="pres">
      <dgm:prSet presAssocID="{038357C8-2283-4A5A-9A4E-E0A55FDD23A1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EF641996-A713-4B09-BD30-F9DB8F81C068}" type="pres">
      <dgm:prSet presAssocID="{038357C8-2283-4A5A-9A4E-E0A55FDD23A1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017D5489-7E8F-41D0-9B3D-082D12D50D19}" srcId="{038357C8-2283-4A5A-9A4E-E0A55FDD23A1}" destId="{6243168F-3EA3-4DE6-9D8D-9903CB61EE1D}" srcOrd="0" destOrd="0" parTransId="{7C9072C7-C83F-4BE0-8871-16120EE87654}" sibTransId="{D0E16B14-FA6A-4FD5-8D8B-C85CF138ADBA}"/>
    <dgm:cxn modelId="{0166C52C-622A-49F2-B404-C83247D8DC44}" srcId="{93237B7E-2F62-4B78-825B-4A359ED4AF3A}" destId="{5AEA28DB-1289-428A-BB57-2D3FCFE4BEDC}" srcOrd="0" destOrd="0" parTransId="{3A86E5EB-EAA5-4027-B100-F296B2CCEC97}" sibTransId="{81B6E2C7-50B8-4B41-82D3-2C7F80B64ED4}"/>
    <dgm:cxn modelId="{1BCC12CA-F417-48C2-BC47-C7E84CE8E179}" type="presOf" srcId="{0F88FA27-46EF-48DF-939E-19D1824A9CDF}" destId="{E0D9A4B8-C76C-4AF6-9B07-3775ED269CCA}" srcOrd="0" destOrd="0" presId="urn:microsoft.com/office/officeart/2005/8/layout/chevron2"/>
    <dgm:cxn modelId="{F5FE735E-5AFE-4B57-B7DD-F715CB76F1E2}" srcId="{93237B7E-2F62-4B78-825B-4A359ED4AF3A}" destId="{0F88FA27-46EF-48DF-939E-19D1824A9CDF}" srcOrd="1" destOrd="0" parTransId="{29D92CA7-920B-4BAD-BFC1-5250061B7D26}" sibTransId="{D225B741-C399-403B-B5F0-2167FFB38E2D}"/>
    <dgm:cxn modelId="{E1013896-CB44-4C04-A2D4-EA4B9497AA62}" type="presOf" srcId="{038357C8-2283-4A5A-9A4E-E0A55FDD23A1}" destId="{480EDDDD-83B4-4FAE-8865-A0D5A11672F6}" srcOrd="0" destOrd="0" presId="urn:microsoft.com/office/officeart/2005/8/layout/chevron2"/>
    <dgm:cxn modelId="{C0AED50C-490D-4F22-9652-CD6540BCD28D}" srcId="{93237B7E-2F62-4B78-825B-4A359ED4AF3A}" destId="{038357C8-2283-4A5A-9A4E-E0A55FDD23A1}" srcOrd="2" destOrd="0" parTransId="{7BBA5F57-DE25-4164-A90D-F0B864255E4F}" sibTransId="{31D27E57-A0DB-4A08-9477-E5384EEB3294}"/>
    <dgm:cxn modelId="{1DFCC4C5-7CAA-440E-9BE3-B5D41295B586}" type="presOf" srcId="{18FECB11-4CF6-47BF-879E-24A6D7FAF215}" destId="{42A22324-A9A1-4A8A-9141-01D0F885CE63}" srcOrd="0" destOrd="0" presId="urn:microsoft.com/office/officeart/2005/8/layout/chevron2"/>
    <dgm:cxn modelId="{A69ED3F6-E9AA-45AA-917D-415F6B96A1BF}" type="presOf" srcId="{D6256F72-443E-408A-B9CB-380D47F56142}" destId="{65DBB38D-C561-4713-9215-91CA5057031D}" srcOrd="0" destOrd="0" presId="urn:microsoft.com/office/officeart/2005/8/layout/chevron2"/>
    <dgm:cxn modelId="{01169E2C-E137-4B6A-8127-AD840FEA6AEC}" srcId="{5AEA28DB-1289-428A-BB57-2D3FCFE4BEDC}" destId="{D6256F72-443E-408A-B9CB-380D47F56142}" srcOrd="0" destOrd="0" parTransId="{467D8D45-8022-4577-91F5-F3EA091DA44F}" sibTransId="{B59B04A2-1697-4DD5-A223-A3E94729D66B}"/>
    <dgm:cxn modelId="{635F51BE-CE58-46C9-9CA9-297A7734AE85}" type="presOf" srcId="{6243168F-3EA3-4DE6-9D8D-9903CB61EE1D}" destId="{EF641996-A713-4B09-BD30-F9DB8F81C068}" srcOrd="0" destOrd="0" presId="urn:microsoft.com/office/officeart/2005/8/layout/chevron2"/>
    <dgm:cxn modelId="{29F440F6-29D9-48D6-BF1C-4154D19FA63B}" srcId="{0F88FA27-46EF-48DF-939E-19D1824A9CDF}" destId="{18FECB11-4CF6-47BF-879E-24A6D7FAF215}" srcOrd="0" destOrd="0" parTransId="{2F83A240-ECAC-4615-87DB-B88E4FECF46D}" sibTransId="{24BCD3DC-2042-41C5-B02B-8E1191B22313}"/>
    <dgm:cxn modelId="{746E68CA-12F2-48B5-911F-BAF6423E53AB}" type="presOf" srcId="{5AEA28DB-1289-428A-BB57-2D3FCFE4BEDC}" destId="{6C807A29-8683-430F-A09A-9F8538B2207D}" srcOrd="0" destOrd="0" presId="urn:microsoft.com/office/officeart/2005/8/layout/chevron2"/>
    <dgm:cxn modelId="{83FB6271-7F83-4B00-A341-DCF4D5D284F6}" type="presOf" srcId="{93237B7E-2F62-4B78-825B-4A359ED4AF3A}" destId="{BE07A58A-F46F-415D-9D1B-A5BFB5A4619F}" srcOrd="0" destOrd="0" presId="urn:microsoft.com/office/officeart/2005/8/layout/chevron2"/>
    <dgm:cxn modelId="{5375D570-5FF2-4D21-9381-110752E9864D}" type="presParOf" srcId="{BE07A58A-F46F-415D-9D1B-A5BFB5A4619F}" destId="{6143C393-7504-4474-B116-8080B49D14FB}" srcOrd="0" destOrd="0" presId="urn:microsoft.com/office/officeart/2005/8/layout/chevron2"/>
    <dgm:cxn modelId="{0548A6C3-009D-408B-B264-E30683B73317}" type="presParOf" srcId="{6143C393-7504-4474-B116-8080B49D14FB}" destId="{6C807A29-8683-430F-A09A-9F8538B2207D}" srcOrd="0" destOrd="0" presId="urn:microsoft.com/office/officeart/2005/8/layout/chevron2"/>
    <dgm:cxn modelId="{1E43C4BD-5980-4919-8614-FD1EE3ED57C6}" type="presParOf" srcId="{6143C393-7504-4474-B116-8080B49D14FB}" destId="{65DBB38D-C561-4713-9215-91CA5057031D}" srcOrd="1" destOrd="0" presId="urn:microsoft.com/office/officeart/2005/8/layout/chevron2"/>
    <dgm:cxn modelId="{4F0213FB-ABAA-4589-9EC3-7BCE38073808}" type="presParOf" srcId="{BE07A58A-F46F-415D-9D1B-A5BFB5A4619F}" destId="{1DF7817F-C6F4-45D2-8903-DD17AA5092E7}" srcOrd="1" destOrd="0" presId="urn:microsoft.com/office/officeart/2005/8/layout/chevron2"/>
    <dgm:cxn modelId="{7790CD07-509A-44E5-998A-BFF784955073}" type="presParOf" srcId="{BE07A58A-F46F-415D-9D1B-A5BFB5A4619F}" destId="{60E69A59-3F31-47DE-8EC0-3196A02C8C5C}" srcOrd="2" destOrd="0" presId="urn:microsoft.com/office/officeart/2005/8/layout/chevron2"/>
    <dgm:cxn modelId="{861AE7ED-3DD3-46DD-88A3-C548CA670265}" type="presParOf" srcId="{60E69A59-3F31-47DE-8EC0-3196A02C8C5C}" destId="{E0D9A4B8-C76C-4AF6-9B07-3775ED269CCA}" srcOrd="0" destOrd="0" presId="urn:microsoft.com/office/officeart/2005/8/layout/chevron2"/>
    <dgm:cxn modelId="{9441C091-D773-4B05-8185-5D0D3FE93F1F}" type="presParOf" srcId="{60E69A59-3F31-47DE-8EC0-3196A02C8C5C}" destId="{42A22324-A9A1-4A8A-9141-01D0F885CE63}" srcOrd="1" destOrd="0" presId="urn:microsoft.com/office/officeart/2005/8/layout/chevron2"/>
    <dgm:cxn modelId="{4ECE8B24-4AFF-482F-A0F4-D2C7B39A6E0C}" type="presParOf" srcId="{BE07A58A-F46F-415D-9D1B-A5BFB5A4619F}" destId="{16996702-5A6A-4BE4-9906-6E558027EA56}" srcOrd="3" destOrd="0" presId="urn:microsoft.com/office/officeart/2005/8/layout/chevron2"/>
    <dgm:cxn modelId="{27616E81-4208-4903-A5D1-19AEB63DD312}" type="presParOf" srcId="{BE07A58A-F46F-415D-9D1B-A5BFB5A4619F}" destId="{711DCDD5-2E1E-4B31-A414-EB31740DB912}" srcOrd="4" destOrd="0" presId="urn:microsoft.com/office/officeart/2005/8/layout/chevron2"/>
    <dgm:cxn modelId="{6B38F497-9BC5-490A-90D8-B95534FEC200}" type="presParOf" srcId="{711DCDD5-2E1E-4B31-A414-EB31740DB912}" destId="{480EDDDD-83B4-4FAE-8865-A0D5A11672F6}" srcOrd="0" destOrd="0" presId="urn:microsoft.com/office/officeart/2005/8/layout/chevron2"/>
    <dgm:cxn modelId="{4D805230-7D3A-42DF-BA0D-F4B0211465AA}" type="presParOf" srcId="{711DCDD5-2E1E-4B31-A414-EB31740DB912}" destId="{EF641996-A713-4B09-BD30-F9DB8F81C068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E9CF4FA-A675-4353-95F9-A1F4713E3D65}">
      <dsp:nvSpPr>
        <dsp:cNvPr id="0" name=""/>
        <dsp:cNvSpPr/>
      </dsp:nvSpPr>
      <dsp:spPr>
        <a:xfrm>
          <a:off x="3726" y="1724745"/>
          <a:ext cx="3199178" cy="184543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76200" numCol="1" spcCol="1270" anchor="t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000" kern="1200" dirty="0" smtClean="0"/>
            <a:t>Sistema Nacional de Planeación Permanente de la Educación Superior (1979) </a:t>
          </a:r>
          <a:endParaRPr lang="es-MX" sz="2000" kern="1200" dirty="0"/>
        </a:p>
      </dsp:txBody>
      <dsp:txXfrm>
        <a:off x="3726" y="1724745"/>
        <a:ext cx="3199178" cy="1230292"/>
      </dsp:txXfrm>
    </dsp:sp>
    <dsp:sp modelId="{C2F901AA-BA7E-49B8-AC61-CA6017FB3481}">
      <dsp:nvSpPr>
        <dsp:cNvPr id="0" name=""/>
        <dsp:cNvSpPr/>
      </dsp:nvSpPr>
      <dsp:spPr>
        <a:xfrm>
          <a:off x="658980" y="2955038"/>
          <a:ext cx="3199178" cy="10404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904" tIns="120904" rIns="120904" bIns="120904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MX" sz="1700" kern="1200" dirty="0" smtClean="0"/>
            <a:t>Proponer, Difundir  y Evaluar políticas generales para la educación superior </a:t>
          </a:r>
          <a:endParaRPr lang="es-MX" sz="1700" kern="1200" dirty="0"/>
        </a:p>
      </dsp:txBody>
      <dsp:txXfrm>
        <a:off x="658980" y="2955038"/>
        <a:ext cx="3199178" cy="1040400"/>
      </dsp:txXfrm>
    </dsp:sp>
    <dsp:sp modelId="{57990C43-3A00-4AB4-8D3E-77E40B2F3F72}">
      <dsp:nvSpPr>
        <dsp:cNvPr id="0" name=""/>
        <dsp:cNvSpPr/>
      </dsp:nvSpPr>
      <dsp:spPr>
        <a:xfrm rot="21473047">
          <a:off x="3500082" y="1859908"/>
          <a:ext cx="630901" cy="796502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1400" kern="1200"/>
        </a:p>
      </dsp:txBody>
      <dsp:txXfrm rot="21473047">
        <a:off x="3500082" y="1859908"/>
        <a:ext cx="630901" cy="796502"/>
      </dsp:txXfrm>
    </dsp:sp>
    <dsp:sp modelId="{BF1A1D4D-8C95-4DBE-85D8-2B5057922103}">
      <dsp:nvSpPr>
        <dsp:cNvPr id="0" name=""/>
        <dsp:cNvSpPr/>
      </dsp:nvSpPr>
      <dsp:spPr>
        <a:xfrm>
          <a:off x="4392473" y="1474855"/>
          <a:ext cx="3199178" cy="2108671"/>
        </a:xfrm>
        <a:prstGeom prst="rect">
          <a:avLst/>
        </a:prstGeom>
        <a:noFill/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904" tIns="120904" rIns="120904" bIns="64770" numCol="1" spcCol="1270" anchor="t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1700" kern="1200" dirty="0" smtClean="0"/>
        </a:p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700" kern="1200" dirty="0" smtClean="0"/>
            <a:t>BASES DEL INICIO DE  LA EVALUACIÓN DE LA EDUCACIÓN SUPERIOR</a:t>
          </a:r>
          <a:endParaRPr lang="es-MX" sz="1700" kern="1200" dirty="0"/>
        </a:p>
      </dsp:txBody>
      <dsp:txXfrm>
        <a:off x="4392473" y="1474855"/>
        <a:ext cx="3199178" cy="1405780"/>
      </dsp:txXfrm>
    </dsp:sp>
    <dsp:sp modelId="{A9E95525-4815-42F8-B536-67265DF75813}">
      <dsp:nvSpPr>
        <dsp:cNvPr id="0" name=""/>
        <dsp:cNvSpPr/>
      </dsp:nvSpPr>
      <dsp:spPr>
        <a:xfrm>
          <a:off x="5798094" y="3020846"/>
          <a:ext cx="3199178" cy="1040400"/>
        </a:xfrm>
        <a:prstGeom prst="roundRect">
          <a:avLst>
            <a:gd name="adj" fmla="val 10000"/>
          </a:avLst>
        </a:prstGeom>
        <a:noFill/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0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A272D66-2C90-4EB1-8C7B-714143BC136E}">
      <dsp:nvSpPr>
        <dsp:cNvPr id="0" name=""/>
        <dsp:cNvSpPr/>
      </dsp:nvSpPr>
      <dsp:spPr>
        <a:xfrm>
          <a:off x="7627" y="-11095"/>
          <a:ext cx="6429832" cy="199163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584" tIns="227584" rIns="227584" bIns="121920" numCol="1" spcCol="1270" anchor="t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3200" kern="1200" dirty="0" smtClean="0"/>
            <a:t>Propósito</a:t>
          </a:r>
          <a:endParaRPr lang="es-MX" sz="2800" kern="1200" dirty="0"/>
        </a:p>
      </dsp:txBody>
      <dsp:txXfrm>
        <a:off x="7627" y="-11095"/>
        <a:ext cx="6429832" cy="1327755"/>
      </dsp:txXfrm>
    </dsp:sp>
    <dsp:sp modelId="{16C0A290-7380-4FE8-8FB1-17FA560EF0EE}">
      <dsp:nvSpPr>
        <dsp:cNvPr id="0" name=""/>
        <dsp:cNvSpPr/>
      </dsp:nvSpPr>
      <dsp:spPr>
        <a:xfrm>
          <a:off x="1125539" y="837342"/>
          <a:ext cx="6823209" cy="134735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70688" rIns="170688" bIns="170688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MX" sz="2400" kern="1200" dirty="0" smtClean="0"/>
            <a:t>Detectar logros, áreas de oportunidad y proponer estrategas de mejoramiento de la calidad para </a:t>
          </a:r>
          <a:r>
            <a:rPr lang="es-MX" sz="2800" b="1" kern="1200" dirty="0" smtClean="0"/>
            <a:t>licenciatura y posgrado</a:t>
          </a:r>
          <a:r>
            <a:rPr lang="es-MX" sz="2400" b="1" kern="1200" dirty="0" smtClean="0"/>
            <a:t>.</a:t>
          </a:r>
          <a:endParaRPr lang="es-MX" sz="2400" b="1" kern="1200" dirty="0"/>
        </a:p>
      </dsp:txBody>
      <dsp:txXfrm>
        <a:off x="1125539" y="837342"/>
        <a:ext cx="6823209" cy="1347352"/>
      </dsp:txXfrm>
    </dsp:sp>
  </dsp:spTree>
</dsp:drawing>
</file>

<file path=ppt/diagrams/drawing1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20708472-B5E8-4A61-BE5F-C84F3E95F93A}">
      <dsp:nvSpPr>
        <dsp:cNvPr id="0" name=""/>
        <dsp:cNvSpPr/>
      </dsp:nvSpPr>
      <dsp:spPr>
        <a:xfrm>
          <a:off x="1516" y="492623"/>
          <a:ext cx="3316663" cy="1607040"/>
        </a:xfrm>
        <a:prstGeom prst="rightArrow">
          <a:avLst>
            <a:gd name="adj1" fmla="val 70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1120" tIns="17780" rIns="3556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800" kern="1200" dirty="0" smtClean="0"/>
            <a:t>3 067</a:t>
          </a:r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000" kern="1200" dirty="0" smtClean="0"/>
            <a:t>programas</a:t>
          </a:r>
          <a:endParaRPr lang="es-MX" sz="2000" kern="1200" dirty="0"/>
        </a:p>
      </dsp:txBody>
      <dsp:txXfrm>
        <a:off x="830682" y="492623"/>
        <a:ext cx="2487497" cy="1607040"/>
      </dsp:txXfrm>
    </dsp:sp>
    <dsp:sp modelId="{5D8200F6-FE0E-4909-821F-0DEF46FC815F}">
      <dsp:nvSpPr>
        <dsp:cNvPr id="0" name=""/>
        <dsp:cNvSpPr/>
      </dsp:nvSpPr>
      <dsp:spPr>
        <a:xfrm>
          <a:off x="281007" y="836530"/>
          <a:ext cx="919227" cy="91922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600" kern="1200" dirty="0" smtClean="0"/>
            <a:t>2011</a:t>
          </a:r>
          <a:endParaRPr lang="es-MX" sz="2600" kern="1200" dirty="0"/>
        </a:p>
      </dsp:txBody>
      <dsp:txXfrm>
        <a:off x="281007" y="836530"/>
        <a:ext cx="919227" cy="919227"/>
      </dsp:txXfrm>
    </dsp:sp>
    <dsp:sp modelId="{6B96BA47-4BB6-401A-980F-A8253B9237A8}">
      <dsp:nvSpPr>
        <dsp:cNvPr id="0" name=""/>
        <dsp:cNvSpPr/>
      </dsp:nvSpPr>
      <dsp:spPr>
        <a:xfrm>
          <a:off x="3433083" y="492623"/>
          <a:ext cx="3406159" cy="1607040"/>
        </a:xfrm>
        <a:prstGeom prst="rightArrow">
          <a:avLst>
            <a:gd name="adj1" fmla="val 70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1120" tIns="17780" rIns="3556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800" kern="1200" dirty="0" smtClean="0"/>
            <a:t>3 909</a:t>
          </a:r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000" kern="1200" dirty="0" smtClean="0"/>
            <a:t>programas</a:t>
          </a:r>
          <a:endParaRPr lang="es-MX" sz="2300" kern="1200" dirty="0" smtClean="0"/>
        </a:p>
      </dsp:txBody>
      <dsp:txXfrm>
        <a:off x="4284623" y="492623"/>
        <a:ext cx="2554619" cy="1607040"/>
      </dsp:txXfrm>
    </dsp:sp>
    <dsp:sp modelId="{E9F95668-0FCD-4B89-A5D7-3567DE864E84}">
      <dsp:nvSpPr>
        <dsp:cNvPr id="0" name=""/>
        <dsp:cNvSpPr/>
      </dsp:nvSpPr>
      <dsp:spPr>
        <a:xfrm>
          <a:off x="3757322" y="836530"/>
          <a:ext cx="919227" cy="91922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600" kern="1200" dirty="0" smtClean="0"/>
            <a:t>2012</a:t>
          </a:r>
        </a:p>
      </dsp:txBody>
      <dsp:txXfrm>
        <a:off x="3757322" y="836530"/>
        <a:ext cx="919227" cy="919227"/>
      </dsp:txXfrm>
    </dsp:sp>
  </dsp:spTree>
</dsp:drawing>
</file>

<file path=ppt/diagrams/drawing1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5EF2D513-A33F-4FB8-8EA6-A80CFC912A1A}">
      <dsp:nvSpPr>
        <dsp:cNvPr id="0" name=""/>
        <dsp:cNvSpPr/>
      </dsp:nvSpPr>
      <dsp:spPr>
        <a:xfrm>
          <a:off x="307941" y="179"/>
          <a:ext cx="2251534" cy="875486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15240" rIns="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400" kern="1200" dirty="0" smtClean="0"/>
            <a:t>Desde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400" kern="1200" dirty="0" smtClean="0"/>
            <a:t>1993</a:t>
          </a:r>
          <a:endParaRPr lang="es-MX" sz="2400" kern="1200" dirty="0"/>
        </a:p>
      </dsp:txBody>
      <dsp:txXfrm>
        <a:off x="307941" y="179"/>
        <a:ext cx="2251534" cy="875486"/>
      </dsp:txXfrm>
    </dsp:sp>
    <dsp:sp modelId="{4B986763-4E18-4345-A55F-9613EEAD9863}">
      <dsp:nvSpPr>
        <dsp:cNvPr id="0" name=""/>
        <dsp:cNvSpPr/>
      </dsp:nvSpPr>
      <dsp:spPr>
        <a:xfrm>
          <a:off x="2364843" y="44286"/>
          <a:ext cx="5306833" cy="787271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15240" rIns="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400" kern="1200" dirty="0" smtClean="0"/>
            <a:t>Institutos tecnológicos públicos</a:t>
          </a:r>
          <a:endParaRPr lang="es-MX" sz="2400" kern="1200" dirty="0"/>
        </a:p>
      </dsp:txBody>
      <dsp:txXfrm>
        <a:off x="2364843" y="44286"/>
        <a:ext cx="5306833" cy="787271"/>
      </dsp:txXfrm>
    </dsp:sp>
    <dsp:sp modelId="{E1F06D2F-B686-46E6-A95E-E25AC55C493B}">
      <dsp:nvSpPr>
        <dsp:cNvPr id="0" name=""/>
        <dsp:cNvSpPr/>
      </dsp:nvSpPr>
      <dsp:spPr>
        <a:xfrm>
          <a:off x="307941" y="1005136"/>
          <a:ext cx="2219437" cy="583559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15240" rIns="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400" kern="1200" dirty="0" smtClean="0"/>
            <a:t>2004</a:t>
          </a:r>
          <a:endParaRPr lang="es-MX" sz="2400" kern="1200" dirty="0"/>
        </a:p>
      </dsp:txBody>
      <dsp:txXfrm>
        <a:off x="307941" y="1005136"/>
        <a:ext cx="2219437" cy="583559"/>
      </dsp:txXfrm>
    </dsp:sp>
    <dsp:sp modelId="{CA76470C-A616-4C57-9672-3935AC249DCB}">
      <dsp:nvSpPr>
        <dsp:cNvPr id="0" name=""/>
        <dsp:cNvSpPr/>
      </dsp:nvSpPr>
      <dsp:spPr>
        <a:xfrm>
          <a:off x="2334741" y="987194"/>
          <a:ext cx="5226100" cy="652538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15240" rIns="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400" kern="1200" dirty="0" smtClean="0"/>
            <a:t>Universidades técnicas</a:t>
          </a:r>
          <a:endParaRPr lang="es-MX" sz="2400" kern="1200" dirty="0"/>
        </a:p>
      </dsp:txBody>
      <dsp:txXfrm>
        <a:off x="2334741" y="987194"/>
        <a:ext cx="5226100" cy="652538"/>
      </dsp:txXfrm>
    </dsp:sp>
    <dsp:sp modelId="{75F3AF24-415A-4490-936A-BA51D6D4AC64}">
      <dsp:nvSpPr>
        <dsp:cNvPr id="0" name=""/>
        <dsp:cNvSpPr/>
      </dsp:nvSpPr>
      <dsp:spPr>
        <a:xfrm>
          <a:off x="288651" y="1711956"/>
          <a:ext cx="2234079" cy="694155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15240" rIns="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400" kern="1200" dirty="0" smtClean="0"/>
            <a:t>2008</a:t>
          </a:r>
          <a:endParaRPr lang="es-MX" sz="2400" kern="1200" dirty="0"/>
        </a:p>
      </dsp:txBody>
      <dsp:txXfrm>
        <a:off x="288651" y="1711956"/>
        <a:ext cx="2234079" cy="694155"/>
      </dsp:txXfrm>
    </dsp:sp>
    <dsp:sp modelId="{FF4CFAC9-8001-4116-BD00-01024FD680BF}">
      <dsp:nvSpPr>
        <dsp:cNvPr id="0" name=""/>
        <dsp:cNvSpPr/>
      </dsp:nvSpPr>
      <dsp:spPr>
        <a:xfrm>
          <a:off x="2289076" y="1723259"/>
          <a:ext cx="5324289" cy="686850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15240" rIns="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400" kern="1200" dirty="0" smtClean="0"/>
            <a:t>Escuelas Normales y Normales particulares</a:t>
          </a:r>
          <a:endParaRPr lang="es-MX" sz="2400" kern="1200" dirty="0"/>
        </a:p>
      </dsp:txBody>
      <dsp:txXfrm>
        <a:off x="2289076" y="1723259"/>
        <a:ext cx="5324289" cy="686850"/>
      </dsp:txXfrm>
    </dsp:sp>
  </dsp:spTree>
</dsp:drawing>
</file>

<file path=ppt/diagrams/drawing1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B0480C5F-41E0-4F44-8815-DA05A6210922}">
      <dsp:nvSpPr>
        <dsp:cNvPr id="0" name=""/>
        <dsp:cNvSpPr/>
      </dsp:nvSpPr>
      <dsp:spPr>
        <a:xfrm>
          <a:off x="3399" y="582368"/>
          <a:ext cx="2353692" cy="1211526"/>
        </a:xfrm>
        <a:prstGeom prst="chevron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2012" tIns="30671" rIns="30671" bIns="30671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300" kern="1200" dirty="0" smtClean="0">
              <a:solidFill>
                <a:schemeClr val="tx2">
                  <a:lumMod val="10000"/>
                </a:schemeClr>
              </a:solidFill>
            </a:rPr>
            <a:t>2012</a:t>
          </a:r>
          <a:endParaRPr lang="es-MX" sz="2300" kern="1200" dirty="0">
            <a:solidFill>
              <a:schemeClr val="tx2">
                <a:lumMod val="10000"/>
              </a:schemeClr>
            </a:solidFill>
          </a:endParaRPr>
        </a:p>
      </dsp:txBody>
      <dsp:txXfrm>
        <a:off x="3399" y="582368"/>
        <a:ext cx="2353692" cy="1211526"/>
      </dsp:txXfrm>
    </dsp:sp>
    <dsp:sp modelId="{79750E0E-0F3D-45A5-83E5-3E2B4F60C0D4}">
      <dsp:nvSpPr>
        <dsp:cNvPr id="0" name=""/>
        <dsp:cNvSpPr/>
      </dsp:nvSpPr>
      <dsp:spPr>
        <a:xfrm>
          <a:off x="2054210" y="582368"/>
          <a:ext cx="3028815" cy="1211526"/>
        </a:xfrm>
        <a:prstGeom prst="chevron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2012" tIns="30671" rIns="30671" bIns="30671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300" b="1" kern="1200" dirty="0" smtClean="0">
              <a:solidFill>
                <a:schemeClr val="tx2">
                  <a:lumMod val="10000"/>
                </a:schemeClr>
              </a:solidFill>
            </a:rPr>
            <a:t>27 </a:t>
          </a:r>
          <a:r>
            <a:rPr lang="es-MX" sz="2300" kern="1200" dirty="0" smtClean="0">
              <a:solidFill>
                <a:schemeClr val="tx2">
                  <a:lumMod val="10000"/>
                </a:schemeClr>
              </a:solidFill>
            </a:rPr>
            <a:t>organismos certificados </a:t>
          </a:r>
          <a:endParaRPr lang="es-MX" sz="2300" kern="1200" dirty="0">
            <a:solidFill>
              <a:schemeClr val="tx2">
                <a:lumMod val="10000"/>
              </a:schemeClr>
            </a:solidFill>
          </a:endParaRPr>
        </a:p>
      </dsp:txBody>
      <dsp:txXfrm>
        <a:off x="2054210" y="582368"/>
        <a:ext cx="3028815" cy="1211526"/>
      </dsp:txXfrm>
    </dsp:sp>
    <dsp:sp modelId="{C061F71D-5E7C-4F6A-A5FA-4121344392C1}">
      <dsp:nvSpPr>
        <dsp:cNvPr id="0" name=""/>
        <dsp:cNvSpPr/>
      </dsp:nvSpPr>
      <dsp:spPr>
        <a:xfrm>
          <a:off x="4780144" y="582368"/>
          <a:ext cx="3028815" cy="1211526"/>
        </a:xfrm>
        <a:prstGeom prst="chevron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011" tIns="29337" rIns="29337" bIns="29337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200" kern="1200" dirty="0" smtClean="0">
              <a:solidFill>
                <a:schemeClr val="tx2">
                  <a:lumMod val="10000"/>
                </a:schemeClr>
              </a:solidFill>
            </a:rPr>
            <a:t> acreditaron </a:t>
          </a:r>
          <a:r>
            <a:rPr lang="es-MX" sz="2200" b="1" kern="1200" dirty="0" smtClean="0">
              <a:solidFill>
                <a:schemeClr val="tx2">
                  <a:lumMod val="10000"/>
                </a:schemeClr>
              </a:solidFill>
            </a:rPr>
            <a:t>2396 </a:t>
          </a:r>
          <a:r>
            <a:rPr lang="es-MX" sz="2200" kern="1200" dirty="0" smtClean="0">
              <a:solidFill>
                <a:schemeClr val="tx2">
                  <a:lumMod val="10000"/>
                </a:schemeClr>
              </a:solidFill>
            </a:rPr>
            <a:t>programas</a:t>
          </a:r>
          <a:endParaRPr lang="es-MX" sz="2200" kern="1200" dirty="0">
            <a:solidFill>
              <a:schemeClr val="tx2">
                <a:lumMod val="10000"/>
              </a:schemeClr>
            </a:solidFill>
          </a:endParaRPr>
        </a:p>
      </dsp:txBody>
      <dsp:txXfrm>
        <a:off x="4780144" y="582368"/>
        <a:ext cx="3028815" cy="1211526"/>
      </dsp:txXfrm>
    </dsp:sp>
  </dsp:spTree>
</dsp:drawing>
</file>

<file path=ppt/diagrams/drawing1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B3E6F60-AE9A-4997-8A60-91ABF7A5E773}">
      <dsp:nvSpPr>
        <dsp:cNvPr id="0" name=""/>
        <dsp:cNvSpPr/>
      </dsp:nvSpPr>
      <dsp:spPr>
        <a:xfrm>
          <a:off x="344938" y="500070"/>
          <a:ext cx="2213221" cy="2050841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8EC108D-BC3D-4CA5-8ABA-00D716E10935}">
      <dsp:nvSpPr>
        <dsp:cNvPr id="0" name=""/>
        <dsp:cNvSpPr/>
      </dsp:nvSpPr>
      <dsp:spPr>
        <a:xfrm>
          <a:off x="855613" y="2935287"/>
          <a:ext cx="2228152" cy="167322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0" lang="es-MX" sz="2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rPr>
            <a:t>1994:  Diseña y aplica</a:t>
          </a:r>
        </a:p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0" lang="es-MX" sz="2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rPr>
            <a:t>133 Pruebas y cuestionarios</a:t>
          </a:r>
          <a:endParaRPr lang="es-MX" sz="2200" kern="1200" dirty="0"/>
        </a:p>
      </dsp:txBody>
      <dsp:txXfrm>
        <a:off x="855613" y="2935287"/>
        <a:ext cx="2228152" cy="1673224"/>
      </dsp:txXfrm>
    </dsp:sp>
  </dsp:spTree>
</dsp:drawing>
</file>

<file path=ppt/diagrams/drawing1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534FB383-A60A-4A4E-89E1-478F8A1394F1}">
      <dsp:nvSpPr>
        <dsp:cNvPr id="0" name=""/>
        <dsp:cNvSpPr/>
      </dsp:nvSpPr>
      <dsp:spPr>
        <a:xfrm>
          <a:off x="4137" y="62161"/>
          <a:ext cx="2340049" cy="936019"/>
        </a:xfrm>
        <a:prstGeom prst="chevron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20320" rIns="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3200" b="1" kern="1200" smtClean="0">
              <a:solidFill>
                <a:schemeClr val="tx2">
                  <a:lumMod val="10000"/>
                </a:schemeClr>
              </a:solidFill>
            </a:rPr>
            <a:t>En 2007 </a:t>
          </a:r>
          <a:endParaRPr lang="es-MX" sz="3200" kern="1200" dirty="0">
            <a:solidFill>
              <a:schemeClr val="tx2">
                <a:lumMod val="10000"/>
              </a:schemeClr>
            </a:solidFill>
          </a:endParaRPr>
        </a:p>
      </dsp:txBody>
      <dsp:txXfrm>
        <a:off x="4137" y="62161"/>
        <a:ext cx="2340049" cy="936019"/>
      </dsp:txXfrm>
    </dsp:sp>
    <dsp:sp modelId="{E4A4AAC4-B790-413C-9FA2-5C19007EBFFA}">
      <dsp:nvSpPr>
        <dsp:cNvPr id="0" name=""/>
        <dsp:cNvSpPr/>
      </dsp:nvSpPr>
      <dsp:spPr>
        <a:xfrm>
          <a:off x="2039980" y="141723"/>
          <a:ext cx="5660738" cy="776896"/>
        </a:xfrm>
        <a:prstGeom prst="chevron">
          <a:avLst/>
        </a:prstGeom>
        <a:solidFill>
          <a:schemeClr val="accent1">
            <a:alpha val="90000"/>
          </a:schemeClr>
        </a:solidFill>
        <a:ln w="2540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1750" tIns="15875" rIns="0" bIns="15875" numCol="1" spcCol="1270" anchor="ctr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500" b="0" kern="1200" dirty="0" err="1" smtClean="0">
              <a:solidFill>
                <a:schemeClr val="tx2">
                  <a:lumMod val="10000"/>
                </a:schemeClr>
              </a:solidFill>
            </a:rPr>
            <a:t>Promep</a:t>
          </a:r>
          <a:r>
            <a:rPr lang="es-MX" sz="2500" b="0" kern="1200" dirty="0" smtClean="0">
              <a:solidFill>
                <a:schemeClr val="tx2">
                  <a:lumMod val="10000"/>
                </a:schemeClr>
              </a:solidFill>
            </a:rPr>
            <a:t>  operó en </a:t>
          </a:r>
          <a:r>
            <a:rPr lang="es-MX" sz="3200" b="0" kern="1200" dirty="0" smtClean="0">
              <a:solidFill>
                <a:schemeClr val="tx2">
                  <a:lumMod val="10000"/>
                </a:schemeClr>
              </a:solidFill>
            </a:rPr>
            <a:t>129</a:t>
          </a:r>
          <a:r>
            <a:rPr lang="es-MX" sz="2500" b="0" kern="1200" dirty="0" smtClean="0">
              <a:solidFill>
                <a:schemeClr val="tx2">
                  <a:lumMod val="10000"/>
                </a:schemeClr>
              </a:solidFill>
            </a:rPr>
            <a:t> IES</a:t>
          </a:r>
          <a:endParaRPr lang="es-MX" sz="2500" b="0" kern="1200" dirty="0">
            <a:solidFill>
              <a:schemeClr val="tx2">
                <a:lumMod val="10000"/>
              </a:schemeClr>
            </a:solidFill>
          </a:endParaRPr>
        </a:p>
      </dsp:txBody>
      <dsp:txXfrm>
        <a:off x="2039980" y="141723"/>
        <a:ext cx="5660738" cy="776896"/>
      </dsp:txXfrm>
    </dsp:sp>
    <dsp:sp modelId="{CD268D26-EBC9-4F8D-BE4F-2A62D912339D}">
      <dsp:nvSpPr>
        <dsp:cNvPr id="0" name=""/>
        <dsp:cNvSpPr/>
      </dsp:nvSpPr>
      <dsp:spPr>
        <a:xfrm>
          <a:off x="4137" y="1129223"/>
          <a:ext cx="2340049" cy="936019"/>
        </a:xfrm>
        <a:prstGeom prst="chevron">
          <a:avLst/>
        </a:prstGeom>
        <a:solidFill>
          <a:schemeClr val="accent4">
            <a:hueOff val="-879986"/>
            <a:satOff val="-9032"/>
            <a:lumOff val="377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20320" rIns="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3200" kern="1200" smtClean="0">
              <a:solidFill>
                <a:schemeClr val="tx2">
                  <a:lumMod val="10000"/>
                </a:schemeClr>
              </a:solidFill>
            </a:rPr>
            <a:t>2008</a:t>
          </a:r>
          <a:endParaRPr lang="es-MX" sz="3200" kern="1200" dirty="0">
            <a:solidFill>
              <a:schemeClr val="tx2">
                <a:lumMod val="10000"/>
              </a:schemeClr>
            </a:solidFill>
          </a:endParaRPr>
        </a:p>
      </dsp:txBody>
      <dsp:txXfrm>
        <a:off x="4137" y="1129223"/>
        <a:ext cx="2340049" cy="936019"/>
      </dsp:txXfrm>
    </dsp:sp>
    <dsp:sp modelId="{AD4A7569-84BA-4B9F-A852-4741F12FCC94}">
      <dsp:nvSpPr>
        <dsp:cNvPr id="0" name=""/>
        <dsp:cNvSpPr/>
      </dsp:nvSpPr>
      <dsp:spPr>
        <a:xfrm>
          <a:off x="2039980" y="1208785"/>
          <a:ext cx="5660738" cy="776896"/>
        </a:xfrm>
        <a:prstGeom prst="chevron">
          <a:avLst/>
        </a:prstGeom>
        <a:solidFill>
          <a:schemeClr val="accent4">
            <a:tint val="40000"/>
            <a:alpha val="90000"/>
            <a:hueOff val="-653918"/>
            <a:satOff val="-2352"/>
            <a:lumOff val="257"/>
            <a:alphaOff val="0"/>
          </a:schemeClr>
        </a:solidFill>
        <a:ln w="25400" cap="flat" cmpd="sng" algn="ctr">
          <a:solidFill>
            <a:schemeClr val="accent4">
              <a:tint val="40000"/>
              <a:alpha val="90000"/>
              <a:hueOff val="-653918"/>
              <a:satOff val="-2352"/>
              <a:lumOff val="25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020" tIns="16510" rIns="0" bIns="1651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600" kern="1200" smtClean="0">
              <a:solidFill>
                <a:schemeClr val="tx2">
                  <a:lumMod val="10000"/>
                </a:schemeClr>
              </a:solidFill>
            </a:rPr>
            <a:t>+ Institutos Tecnológicos</a:t>
          </a:r>
          <a:endParaRPr lang="es-MX" sz="2600" kern="1200" dirty="0">
            <a:solidFill>
              <a:schemeClr val="tx2">
                <a:lumMod val="10000"/>
              </a:schemeClr>
            </a:solidFill>
          </a:endParaRPr>
        </a:p>
      </dsp:txBody>
      <dsp:txXfrm>
        <a:off x="2039980" y="1208785"/>
        <a:ext cx="5660738" cy="776896"/>
      </dsp:txXfrm>
    </dsp:sp>
    <dsp:sp modelId="{B3DACAD7-CBEE-4420-A5FB-099EC0FF79A6}">
      <dsp:nvSpPr>
        <dsp:cNvPr id="0" name=""/>
        <dsp:cNvSpPr/>
      </dsp:nvSpPr>
      <dsp:spPr>
        <a:xfrm>
          <a:off x="4137" y="2196286"/>
          <a:ext cx="2340049" cy="936019"/>
        </a:xfrm>
        <a:prstGeom prst="chevron">
          <a:avLst/>
        </a:prstGeom>
        <a:solidFill>
          <a:schemeClr val="accent4">
            <a:hueOff val="-1759972"/>
            <a:satOff val="-18065"/>
            <a:lumOff val="755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20320" rIns="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3200" kern="1200" smtClean="0">
              <a:solidFill>
                <a:schemeClr val="tx2">
                  <a:lumMod val="10000"/>
                </a:schemeClr>
              </a:solidFill>
            </a:rPr>
            <a:t>2009 </a:t>
          </a:r>
          <a:endParaRPr lang="es-MX" sz="3200" kern="1200" dirty="0">
            <a:solidFill>
              <a:schemeClr val="tx2">
                <a:lumMod val="10000"/>
              </a:schemeClr>
            </a:solidFill>
          </a:endParaRPr>
        </a:p>
      </dsp:txBody>
      <dsp:txXfrm>
        <a:off x="4137" y="2196286"/>
        <a:ext cx="2340049" cy="936019"/>
      </dsp:txXfrm>
    </dsp:sp>
    <dsp:sp modelId="{1097E114-26B3-460B-8290-6DF7BE413025}">
      <dsp:nvSpPr>
        <dsp:cNvPr id="0" name=""/>
        <dsp:cNvSpPr/>
      </dsp:nvSpPr>
      <dsp:spPr>
        <a:xfrm>
          <a:off x="2039980" y="2275847"/>
          <a:ext cx="5660738" cy="776896"/>
        </a:xfrm>
        <a:prstGeom prst="chevron">
          <a:avLst/>
        </a:prstGeom>
        <a:solidFill>
          <a:schemeClr val="accent4">
            <a:tint val="40000"/>
            <a:alpha val="90000"/>
            <a:hueOff val="-1307835"/>
            <a:satOff val="-4704"/>
            <a:lumOff val="515"/>
            <a:alphaOff val="0"/>
          </a:schemeClr>
        </a:solidFill>
        <a:ln w="25400" cap="flat" cmpd="sng" algn="ctr">
          <a:solidFill>
            <a:schemeClr val="accent4">
              <a:tint val="40000"/>
              <a:alpha val="90000"/>
              <a:hueOff val="-1307835"/>
              <a:satOff val="-4704"/>
              <a:lumOff val="51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020" tIns="16510" rIns="0" bIns="1651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600" kern="1200" smtClean="0">
              <a:solidFill>
                <a:schemeClr val="tx2">
                  <a:lumMod val="10000"/>
                </a:schemeClr>
              </a:solidFill>
            </a:rPr>
            <a:t>+ Escuelas Normales e Institutos Tecnológicos descentralizados</a:t>
          </a:r>
          <a:endParaRPr lang="es-MX" sz="2600" kern="1200" dirty="0">
            <a:solidFill>
              <a:schemeClr val="tx2">
                <a:lumMod val="10000"/>
              </a:schemeClr>
            </a:solidFill>
          </a:endParaRPr>
        </a:p>
      </dsp:txBody>
      <dsp:txXfrm>
        <a:off x="2039980" y="2275847"/>
        <a:ext cx="5660738" cy="776896"/>
      </dsp:txXfrm>
    </dsp:sp>
    <dsp:sp modelId="{7E868749-F516-4B07-A11E-500224AAB1C5}">
      <dsp:nvSpPr>
        <dsp:cNvPr id="0" name=""/>
        <dsp:cNvSpPr/>
      </dsp:nvSpPr>
      <dsp:spPr>
        <a:xfrm>
          <a:off x="4137" y="3263348"/>
          <a:ext cx="2340049" cy="936019"/>
        </a:xfrm>
        <a:prstGeom prst="chevron">
          <a:avLst/>
        </a:prstGeom>
        <a:solidFill>
          <a:schemeClr val="accent4">
            <a:hueOff val="-2639958"/>
            <a:satOff val="-27097"/>
            <a:lumOff val="1132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20320" rIns="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3200" kern="1200" smtClean="0">
              <a:solidFill>
                <a:schemeClr val="tx2">
                  <a:lumMod val="10000"/>
                </a:schemeClr>
              </a:solidFill>
            </a:rPr>
            <a:t>2010</a:t>
          </a:r>
          <a:endParaRPr lang="es-MX" sz="3200" kern="1200" dirty="0">
            <a:solidFill>
              <a:schemeClr val="tx2">
                <a:lumMod val="10000"/>
              </a:schemeClr>
            </a:solidFill>
          </a:endParaRPr>
        </a:p>
      </dsp:txBody>
      <dsp:txXfrm>
        <a:off x="4137" y="3263348"/>
        <a:ext cx="2340049" cy="936019"/>
      </dsp:txXfrm>
    </dsp:sp>
    <dsp:sp modelId="{63B0E86C-F4B6-4A05-A80C-B744A2EEABF7}">
      <dsp:nvSpPr>
        <dsp:cNvPr id="0" name=""/>
        <dsp:cNvSpPr/>
      </dsp:nvSpPr>
      <dsp:spPr>
        <a:xfrm>
          <a:off x="2039980" y="3342910"/>
          <a:ext cx="5660738" cy="776896"/>
        </a:xfrm>
        <a:prstGeom prst="chevron">
          <a:avLst/>
        </a:prstGeom>
        <a:solidFill>
          <a:schemeClr val="accent4">
            <a:tint val="40000"/>
            <a:alpha val="90000"/>
            <a:hueOff val="-1961753"/>
            <a:satOff val="-7056"/>
            <a:lumOff val="772"/>
            <a:alphaOff val="0"/>
          </a:schemeClr>
        </a:solidFill>
        <a:ln w="25400" cap="flat" cmpd="sng" algn="ctr">
          <a:solidFill>
            <a:schemeClr val="accent4">
              <a:tint val="40000"/>
              <a:alpha val="90000"/>
              <a:hueOff val="-1961753"/>
              <a:satOff val="-7056"/>
              <a:lumOff val="77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020" tIns="16510" rIns="0" bIns="1651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600" kern="1200" smtClean="0">
              <a:solidFill>
                <a:schemeClr val="tx2">
                  <a:lumMod val="10000"/>
                </a:schemeClr>
              </a:solidFill>
            </a:rPr>
            <a:t>Universidades Interculturales</a:t>
          </a:r>
          <a:endParaRPr lang="es-MX" sz="2600" kern="1200" dirty="0">
            <a:solidFill>
              <a:schemeClr val="tx2">
                <a:lumMod val="10000"/>
              </a:schemeClr>
            </a:solidFill>
          </a:endParaRPr>
        </a:p>
      </dsp:txBody>
      <dsp:txXfrm>
        <a:off x="2039980" y="3342910"/>
        <a:ext cx="5660738" cy="776896"/>
      </dsp:txXfrm>
    </dsp:sp>
    <dsp:sp modelId="{3CE07E78-F0D2-4C7D-B857-491B31278182}">
      <dsp:nvSpPr>
        <dsp:cNvPr id="0" name=""/>
        <dsp:cNvSpPr/>
      </dsp:nvSpPr>
      <dsp:spPr>
        <a:xfrm>
          <a:off x="4137" y="4330410"/>
          <a:ext cx="2340049" cy="936019"/>
        </a:xfrm>
        <a:prstGeom prst="chevron">
          <a:avLst/>
        </a:prstGeom>
        <a:solidFill>
          <a:schemeClr val="accent4">
            <a:hueOff val="-3519944"/>
            <a:satOff val="-36129"/>
            <a:lumOff val="1509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20320" rIns="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3200" b="1" kern="1200" smtClean="0">
              <a:solidFill>
                <a:schemeClr val="tx2">
                  <a:lumMod val="10000"/>
                </a:schemeClr>
              </a:solidFill>
            </a:rPr>
            <a:t>En 2012 </a:t>
          </a:r>
          <a:endParaRPr lang="es-MX" sz="3200" kern="1200" dirty="0">
            <a:solidFill>
              <a:schemeClr val="tx2">
                <a:lumMod val="10000"/>
              </a:schemeClr>
            </a:solidFill>
          </a:endParaRPr>
        </a:p>
      </dsp:txBody>
      <dsp:txXfrm>
        <a:off x="4137" y="4330410"/>
        <a:ext cx="2340049" cy="936019"/>
      </dsp:txXfrm>
    </dsp:sp>
    <dsp:sp modelId="{98A672C3-B70D-4CE5-B6C8-312549106640}">
      <dsp:nvSpPr>
        <dsp:cNvPr id="0" name=""/>
        <dsp:cNvSpPr/>
      </dsp:nvSpPr>
      <dsp:spPr>
        <a:xfrm>
          <a:off x="2039980" y="4409972"/>
          <a:ext cx="5660738" cy="776896"/>
        </a:xfrm>
        <a:prstGeom prst="chevron">
          <a:avLst/>
        </a:prstGeom>
        <a:solidFill>
          <a:schemeClr val="accent1">
            <a:alpha val="90000"/>
          </a:schemeClr>
        </a:solidFill>
        <a:ln w="25400" cap="flat" cmpd="sng" algn="ctr">
          <a:solidFill>
            <a:schemeClr val="accent4">
              <a:tint val="40000"/>
              <a:alpha val="90000"/>
              <a:hueOff val="-2615671"/>
              <a:satOff val="-9408"/>
              <a:lumOff val="102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1750" tIns="15875" rIns="0" bIns="1587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500" b="0" kern="1200" dirty="0" smtClean="0">
              <a:solidFill>
                <a:schemeClr val="tx2">
                  <a:lumMod val="10000"/>
                </a:schemeClr>
              </a:solidFill>
            </a:rPr>
            <a:t>Se alcanzaron </a:t>
          </a:r>
          <a:r>
            <a:rPr lang="es-MX" sz="3200" b="0" kern="1200" dirty="0" smtClean="0">
              <a:solidFill>
                <a:schemeClr val="tx2">
                  <a:lumMod val="10000"/>
                </a:schemeClr>
              </a:solidFill>
            </a:rPr>
            <a:t>645</a:t>
          </a:r>
          <a:r>
            <a:rPr lang="es-MX" sz="2500" b="0" kern="1200" dirty="0" smtClean="0">
              <a:solidFill>
                <a:schemeClr val="tx2">
                  <a:lumMod val="10000"/>
                </a:schemeClr>
              </a:solidFill>
            </a:rPr>
            <a:t> Instituciones</a:t>
          </a:r>
          <a:endParaRPr lang="es-MX" sz="2500" b="0" kern="1200" dirty="0">
            <a:solidFill>
              <a:schemeClr val="tx2">
                <a:lumMod val="10000"/>
              </a:schemeClr>
            </a:solidFill>
          </a:endParaRPr>
        </a:p>
      </dsp:txBody>
      <dsp:txXfrm>
        <a:off x="2039980" y="4409972"/>
        <a:ext cx="5660738" cy="776896"/>
      </dsp:txXfrm>
    </dsp:sp>
  </dsp:spTree>
</dsp:drawing>
</file>

<file path=ppt/diagrams/drawing1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B28926C-AD7A-449A-BCDA-1901C91DE61F}">
      <dsp:nvSpPr>
        <dsp:cNvPr id="0" name=""/>
        <dsp:cNvSpPr/>
      </dsp:nvSpPr>
      <dsp:spPr>
        <a:xfrm>
          <a:off x="272835" y="801"/>
          <a:ext cx="2517607" cy="1510564"/>
        </a:xfrm>
        <a:prstGeom prst="rect">
          <a:avLst/>
        </a:prstGeom>
        <a:solidFill>
          <a:schemeClr val="accent1">
            <a:alpha val="9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7150" dist="38100" dir="5400000" algn="ctr" rotWithShape="0">
            <a:schemeClr val="accent1">
              <a:alpha val="90000"/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000" kern="1200" dirty="0" smtClean="0"/>
            <a:t>Alinear y armonizar las funciones</a:t>
          </a:r>
          <a:endParaRPr lang="es-MX" sz="2000" kern="1200" dirty="0"/>
        </a:p>
      </dsp:txBody>
      <dsp:txXfrm>
        <a:off x="272835" y="801"/>
        <a:ext cx="2517607" cy="1510564"/>
      </dsp:txXfrm>
    </dsp:sp>
    <dsp:sp modelId="{44EB8AC1-5DFB-4057-9812-5636854886A4}">
      <dsp:nvSpPr>
        <dsp:cNvPr id="0" name=""/>
        <dsp:cNvSpPr/>
      </dsp:nvSpPr>
      <dsp:spPr>
        <a:xfrm>
          <a:off x="3042204" y="801"/>
          <a:ext cx="2517607" cy="1510564"/>
        </a:xfrm>
        <a:prstGeom prst="rect">
          <a:avLst/>
        </a:prstGeom>
        <a:solidFill>
          <a:schemeClr val="accent1">
            <a:alpha val="90000"/>
            <a:hueOff val="0"/>
            <a:satOff val="0"/>
            <a:lumOff val="0"/>
            <a:alphaOff val="-4000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7150" dist="38100" dir="5400000" algn="ctr" rotWithShape="0">
            <a:schemeClr val="accent1">
              <a:alpha val="90000"/>
              <a:hueOff val="0"/>
              <a:satOff val="0"/>
              <a:lumOff val="0"/>
              <a:alphaOff val="-40000"/>
              <a:shade val="9000"/>
              <a:satMod val="105000"/>
              <a:alpha val="48000"/>
            </a:scheme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900" kern="1200" dirty="0" smtClean="0"/>
            <a:t>Garantizar la congruencia de propósitos de los organismos evaluadores</a:t>
          </a:r>
          <a:endParaRPr lang="es-MX" sz="1900" kern="1200" dirty="0"/>
        </a:p>
      </dsp:txBody>
      <dsp:txXfrm>
        <a:off x="3042204" y="801"/>
        <a:ext cx="2517607" cy="1510564"/>
      </dsp:txXfrm>
    </dsp:sp>
  </dsp:spTree>
</dsp:drawing>
</file>

<file path=ppt/diagrams/drawing1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01A65163-03BA-4C55-BEE9-77DAA506D6D8}">
      <dsp:nvSpPr>
        <dsp:cNvPr id="0" name=""/>
        <dsp:cNvSpPr/>
      </dsp:nvSpPr>
      <dsp:spPr>
        <a:xfrm>
          <a:off x="564028" y="1972"/>
          <a:ext cx="1410072" cy="846043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800" kern="1200" dirty="0" err="1" smtClean="0">
              <a:solidFill>
                <a:schemeClr val="bg1"/>
              </a:solidFill>
            </a:rPr>
            <a:t>Conacyt</a:t>
          </a:r>
          <a:endParaRPr lang="es-MX" sz="1800" kern="1200" dirty="0">
            <a:solidFill>
              <a:schemeClr val="bg1"/>
            </a:solidFill>
          </a:endParaRPr>
        </a:p>
      </dsp:txBody>
      <dsp:txXfrm>
        <a:off x="564028" y="1972"/>
        <a:ext cx="1410072" cy="846043"/>
      </dsp:txXfrm>
    </dsp:sp>
    <dsp:sp modelId="{31F057CD-D118-4699-A55D-899D9B96FA67}">
      <dsp:nvSpPr>
        <dsp:cNvPr id="0" name=""/>
        <dsp:cNvSpPr/>
      </dsp:nvSpPr>
      <dsp:spPr>
        <a:xfrm>
          <a:off x="2115108" y="1972"/>
          <a:ext cx="1410072" cy="846043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800" kern="1200" dirty="0" smtClean="0">
              <a:solidFill>
                <a:schemeClr val="bg1"/>
              </a:solidFill>
            </a:rPr>
            <a:t>ANUIES</a:t>
          </a:r>
          <a:endParaRPr lang="es-MX" sz="1800" kern="1200" dirty="0">
            <a:solidFill>
              <a:schemeClr val="bg1"/>
            </a:solidFill>
          </a:endParaRPr>
        </a:p>
      </dsp:txBody>
      <dsp:txXfrm>
        <a:off x="2115108" y="1972"/>
        <a:ext cx="1410072" cy="846043"/>
      </dsp:txXfrm>
    </dsp:sp>
    <dsp:sp modelId="{CC5A2C7A-29E0-4526-9B9A-5C3195DE2C06}">
      <dsp:nvSpPr>
        <dsp:cNvPr id="0" name=""/>
        <dsp:cNvSpPr/>
      </dsp:nvSpPr>
      <dsp:spPr>
        <a:xfrm>
          <a:off x="3666187" y="1972"/>
          <a:ext cx="1410072" cy="846043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800" kern="1200" dirty="0" err="1" smtClean="0">
              <a:solidFill>
                <a:schemeClr val="bg1"/>
              </a:solidFill>
            </a:rPr>
            <a:t>Ceneval</a:t>
          </a:r>
          <a:endParaRPr lang="es-MX" sz="1800" kern="1200" dirty="0">
            <a:solidFill>
              <a:schemeClr val="bg1"/>
            </a:solidFill>
          </a:endParaRPr>
        </a:p>
      </dsp:txBody>
      <dsp:txXfrm>
        <a:off x="3666187" y="1972"/>
        <a:ext cx="1410072" cy="846043"/>
      </dsp:txXfrm>
    </dsp:sp>
    <dsp:sp modelId="{572E0754-C03F-49D9-9290-3F7D80A88195}">
      <dsp:nvSpPr>
        <dsp:cNvPr id="0" name=""/>
        <dsp:cNvSpPr/>
      </dsp:nvSpPr>
      <dsp:spPr>
        <a:xfrm>
          <a:off x="564028" y="989022"/>
          <a:ext cx="1410072" cy="846043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800" kern="1200" dirty="0" smtClean="0">
              <a:solidFill>
                <a:schemeClr val="bg1"/>
              </a:solidFill>
            </a:rPr>
            <a:t>CIEES</a:t>
          </a:r>
          <a:endParaRPr lang="es-MX" sz="1800" kern="1200" dirty="0">
            <a:solidFill>
              <a:schemeClr val="bg1"/>
            </a:solidFill>
          </a:endParaRPr>
        </a:p>
      </dsp:txBody>
      <dsp:txXfrm>
        <a:off x="564028" y="989022"/>
        <a:ext cx="1410072" cy="846043"/>
      </dsp:txXfrm>
    </dsp:sp>
    <dsp:sp modelId="{0B75ECB7-3F32-4F82-8034-2581182DA63E}">
      <dsp:nvSpPr>
        <dsp:cNvPr id="0" name=""/>
        <dsp:cNvSpPr/>
      </dsp:nvSpPr>
      <dsp:spPr>
        <a:xfrm>
          <a:off x="2115108" y="989022"/>
          <a:ext cx="1410072" cy="846043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800" kern="1200" dirty="0" smtClean="0">
              <a:solidFill>
                <a:schemeClr val="bg1"/>
              </a:solidFill>
            </a:rPr>
            <a:t>COPAES</a:t>
          </a:r>
          <a:endParaRPr lang="es-MX" sz="1800" kern="1200" dirty="0">
            <a:solidFill>
              <a:schemeClr val="bg1"/>
            </a:solidFill>
          </a:endParaRPr>
        </a:p>
      </dsp:txBody>
      <dsp:txXfrm>
        <a:off x="2115108" y="989022"/>
        <a:ext cx="1410072" cy="846043"/>
      </dsp:txXfrm>
    </dsp:sp>
    <dsp:sp modelId="{C414D24A-5048-4544-AF9D-35BC361A0973}">
      <dsp:nvSpPr>
        <dsp:cNvPr id="0" name=""/>
        <dsp:cNvSpPr/>
      </dsp:nvSpPr>
      <dsp:spPr>
        <a:xfrm>
          <a:off x="3666187" y="989022"/>
          <a:ext cx="1410072" cy="846043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400" kern="1200" dirty="0" smtClean="0">
              <a:solidFill>
                <a:schemeClr val="bg1"/>
              </a:solidFill>
            </a:rPr>
            <a:t>Asociaciones nacionales de universidades politécnicas</a:t>
          </a:r>
          <a:endParaRPr lang="es-MX" sz="1400" kern="1200" dirty="0">
            <a:solidFill>
              <a:schemeClr val="bg1"/>
            </a:solidFill>
          </a:endParaRPr>
        </a:p>
      </dsp:txBody>
      <dsp:txXfrm>
        <a:off x="3666187" y="989022"/>
        <a:ext cx="1410072" cy="846043"/>
      </dsp:txXfrm>
    </dsp:sp>
    <dsp:sp modelId="{B211A393-B262-4EFB-BAC4-2DF5F1B1219A}">
      <dsp:nvSpPr>
        <dsp:cNvPr id="0" name=""/>
        <dsp:cNvSpPr/>
      </dsp:nvSpPr>
      <dsp:spPr>
        <a:xfrm>
          <a:off x="2115108" y="1976072"/>
          <a:ext cx="1410072" cy="846043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800" kern="1200" dirty="0" smtClean="0">
              <a:solidFill>
                <a:schemeClr val="bg1"/>
              </a:solidFill>
            </a:rPr>
            <a:t>Entre otros </a:t>
          </a:r>
          <a:endParaRPr lang="es-MX" sz="1800" kern="1200" dirty="0">
            <a:solidFill>
              <a:schemeClr val="bg1"/>
            </a:solidFill>
          </a:endParaRPr>
        </a:p>
      </dsp:txBody>
      <dsp:txXfrm>
        <a:off x="2115108" y="1976072"/>
        <a:ext cx="1410072" cy="846043"/>
      </dsp:txXfrm>
    </dsp:sp>
  </dsp:spTree>
</dsp:drawing>
</file>

<file path=ppt/diagrams/drawing18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D7D900A-64E1-422A-AB69-A0E15A5CA58B}">
      <dsp:nvSpPr>
        <dsp:cNvPr id="0" name=""/>
        <dsp:cNvSpPr/>
      </dsp:nvSpPr>
      <dsp:spPr>
        <a:xfrm>
          <a:off x="1563133" y="337513"/>
          <a:ext cx="3819169" cy="3819169"/>
        </a:xfrm>
        <a:prstGeom prst="blockArc">
          <a:avLst>
            <a:gd name="adj1" fmla="val 12888747"/>
            <a:gd name="adj2" fmla="val 17559917"/>
            <a:gd name="adj3" fmla="val 3903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D3DDBBE-2D4A-4111-9482-3AC8332EB38B}">
      <dsp:nvSpPr>
        <dsp:cNvPr id="0" name=""/>
        <dsp:cNvSpPr/>
      </dsp:nvSpPr>
      <dsp:spPr>
        <a:xfrm>
          <a:off x="1271903" y="666150"/>
          <a:ext cx="3819169" cy="3819169"/>
        </a:xfrm>
        <a:prstGeom prst="blockArc">
          <a:avLst>
            <a:gd name="adj1" fmla="val 10014570"/>
            <a:gd name="adj2" fmla="val 13696849"/>
            <a:gd name="adj3" fmla="val 3903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99ACB8F-3C7C-4A32-ADC4-5C0242F938B4}">
      <dsp:nvSpPr>
        <dsp:cNvPr id="0" name=""/>
        <dsp:cNvSpPr/>
      </dsp:nvSpPr>
      <dsp:spPr>
        <a:xfrm>
          <a:off x="1144338" y="297226"/>
          <a:ext cx="3819169" cy="3819169"/>
        </a:xfrm>
        <a:prstGeom prst="blockArc">
          <a:avLst>
            <a:gd name="adj1" fmla="val 5317117"/>
            <a:gd name="adj2" fmla="val 9296538"/>
            <a:gd name="adj3" fmla="val 3903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EFD1C33-5229-4217-A6F8-A3AE332457F9}">
      <dsp:nvSpPr>
        <dsp:cNvPr id="0" name=""/>
        <dsp:cNvSpPr/>
      </dsp:nvSpPr>
      <dsp:spPr>
        <a:xfrm>
          <a:off x="2305597" y="665720"/>
          <a:ext cx="3819169" cy="3819169"/>
        </a:xfrm>
        <a:prstGeom prst="blockArc">
          <a:avLst>
            <a:gd name="adj1" fmla="val 3204460"/>
            <a:gd name="adj2" fmla="val 7595536"/>
            <a:gd name="adj3" fmla="val 3903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F962E9A-B986-4ED6-9C9F-4CB0E3010BCF}">
      <dsp:nvSpPr>
        <dsp:cNvPr id="0" name=""/>
        <dsp:cNvSpPr/>
      </dsp:nvSpPr>
      <dsp:spPr>
        <a:xfrm>
          <a:off x="3262983" y="303422"/>
          <a:ext cx="3819169" cy="3819169"/>
        </a:xfrm>
        <a:prstGeom prst="blockArc">
          <a:avLst>
            <a:gd name="adj1" fmla="val 1064922"/>
            <a:gd name="adj2" fmla="val 5108192"/>
            <a:gd name="adj3" fmla="val 3903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14356E9-51FB-4042-AEB4-EDB73DC49371}">
      <dsp:nvSpPr>
        <dsp:cNvPr id="0" name=""/>
        <dsp:cNvSpPr/>
      </dsp:nvSpPr>
      <dsp:spPr>
        <a:xfrm>
          <a:off x="3177859" y="-170610"/>
          <a:ext cx="3819169" cy="5664324"/>
        </a:xfrm>
        <a:prstGeom prst="blockArc">
          <a:avLst>
            <a:gd name="adj1" fmla="val 18601425"/>
            <a:gd name="adj2" fmla="val 224565"/>
            <a:gd name="adj3" fmla="val 3903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6838DD2-D08D-4634-AC8A-99F48F0E1514}">
      <dsp:nvSpPr>
        <dsp:cNvPr id="0" name=""/>
        <dsp:cNvSpPr/>
      </dsp:nvSpPr>
      <dsp:spPr>
        <a:xfrm>
          <a:off x="2850057" y="394690"/>
          <a:ext cx="3819169" cy="3819169"/>
        </a:xfrm>
        <a:prstGeom prst="blockArc">
          <a:avLst>
            <a:gd name="adj1" fmla="val 15145355"/>
            <a:gd name="adj2" fmla="val 19494197"/>
            <a:gd name="adj3" fmla="val 3903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ACF6E27-7F51-4FA8-802E-04D29F21FC45}">
      <dsp:nvSpPr>
        <dsp:cNvPr id="0" name=""/>
        <dsp:cNvSpPr/>
      </dsp:nvSpPr>
      <dsp:spPr>
        <a:xfrm>
          <a:off x="3002936" y="1492477"/>
          <a:ext cx="2382550" cy="179843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000" b="1" i="0" u="none" kern="1200" dirty="0" smtClean="0">
              <a:latin typeface="Corbel" pitchFamily="34" charset="0"/>
            </a:rPr>
            <a:t>Sistema Nacional de Evaluación, Acreditación y Certificación</a:t>
          </a:r>
          <a:endParaRPr lang="es-MX" sz="2000" kern="1200" dirty="0">
            <a:latin typeface="Corbel" pitchFamily="34" charset="0"/>
          </a:endParaRPr>
        </a:p>
      </dsp:txBody>
      <dsp:txXfrm>
        <a:off x="3002936" y="1492477"/>
        <a:ext cx="2382550" cy="1798435"/>
      </dsp:txXfrm>
    </dsp:sp>
    <dsp:sp modelId="{4565D988-DFCA-49CD-BE3F-481F834EF87F}">
      <dsp:nvSpPr>
        <dsp:cNvPr id="0" name=""/>
        <dsp:cNvSpPr/>
      </dsp:nvSpPr>
      <dsp:spPr>
        <a:xfrm>
          <a:off x="3255392" y="-248175"/>
          <a:ext cx="1877639" cy="1535093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000" kern="1200" dirty="0" smtClean="0">
              <a:latin typeface="Corbel" pitchFamily="34" charset="0"/>
            </a:rPr>
            <a:t>COPAES</a:t>
          </a:r>
          <a:endParaRPr lang="es-MX" sz="2000" kern="1200" dirty="0">
            <a:latin typeface="Corbel" pitchFamily="34" charset="0"/>
          </a:endParaRPr>
        </a:p>
      </dsp:txBody>
      <dsp:txXfrm>
        <a:off x="3255392" y="-248175"/>
        <a:ext cx="1877639" cy="1535093"/>
      </dsp:txXfrm>
    </dsp:sp>
    <dsp:sp modelId="{B2ABD70F-89BB-4783-80CE-31825B00CF28}">
      <dsp:nvSpPr>
        <dsp:cNvPr id="0" name=""/>
        <dsp:cNvSpPr/>
      </dsp:nvSpPr>
      <dsp:spPr>
        <a:xfrm>
          <a:off x="5352725" y="460220"/>
          <a:ext cx="1877639" cy="1535093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000" kern="1200" dirty="0" smtClean="0">
              <a:latin typeface="Corbel" pitchFamily="34" charset="0"/>
            </a:rPr>
            <a:t>CENEVAL</a:t>
          </a:r>
          <a:endParaRPr lang="es-MX" sz="2000" kern="1200" dirty="0">
            <a:latin typeface="Corbel" pitchFamily="34" charset="0"/>
          </a:endParaRPr>
        </a:p>
      </dsp:txBody>
      <dsp:txXfrm>
        <a:off x="5352725" y="460220"/>
        <a:ext cx="1877639" cy="1535093"/>
      </dsp:txXfrm>
    </dsp:sp>
    <dsp:sp modelId="{E840CF72-08A0-4FEB-9D72-346386A93ADC}">
      <dsp:nvSpPr>
        <dsp:cNvPr id="0" name=""/>
        <dsp:cNvSpPr/>
      </dsp:nvSpPr>
      <dsp:spPr>
        <a:xfrm>
          <a:off x="6016954" y="2016223"/>
          <a:ext cx="1877639" cy="1535093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000" kern="1200" dirty="0" smtClean="0">
              <a:latin typeface="Corbel" pitchFamily="34" charset="0"/>
            </a:rPr>
            <a:t>RVOE</a:t>
          </a:r>
          <a:endParaRPr lang="es-MX" sz="2000" kern="1200" dirty="0">
            <a:latin typeface="Corbel" pitchFamily="34" charset="0"/>
          </a:endParaRPr>
        </a:p>
      </dsp:txBody>
      <dsp:txXfrm>
        <a:off x="6016954" y="2016223"/>
        <a:ext cx="1877639" cy="1535093"/>
      </dsp:txXfrm>
    </dsp:sp>
    <dsp:sp modelId="{98C56B8F-80DA-425A-8A02-15D72586FAA2}">
      <dsp:nvSpPr>
        <dsp:cNvPr id="0" name=""/>
        <dsp:cNvSpPr/>
      </dsp:nvSpPr>
      <dsp:spPr>
        <a:xfrm>
          <a:off x="4392487" y="3311041"/>
          <a:ext cx="1877639" cy="1535093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000" kern="1200" dirty="0" smtClean="0">
              <a:latin typeface="Corbel" pitchFamily="34" charset="0"/>
            </a:rPr>
            <a:t>PIFI</a:t>
          </a:r>
          <a:endParaRPr lang="es-MX" sz="2000" kern="1200" dirty="0">
            <a:latin typeface="Corbel" pitchFamily="34" charset="0"/>
          </a:endParaRPr>
        </a:p>
      </dsp:txBody>
      <dsp:txXfrm>
        <a:off x="4392487" y="3311041"/>
        <a:ext cx="1877639" cy="1535093"/>
      </dsp:txXfrm>
    </dsp:sp>
    <dsp:sp modelId="{5E747E9B-AA05-4197-AD2D-87A6DFDCE6C3}">
      <dsp:nvSpPr>
        <dsp:cNvPr id="0" name=""/>
        <dsp:cNvSpPr/>
      </dsp:nvSpPr>
      <dsp:spPr>
        <a:xfrm>
          <a:off x="2160239" y="3311043"/>
          <a:ext cx="1877639" cy="1535093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000" kern="1200" dirty="0" smtClean="0">
              <a:latin typeface="Corbel" pitchFamily="34" charset="0"/>
            </a:rPr>
            <a:t>SNI</a:t>
          </a:r>
          <a:endParaRPr lang="es-MX" sz="2000" kern="1200" dirty="0">
            <a:latin typeface="Corbel" pitchFamily="34" charset="0"/>
          </a:endParaRPr>
        </a:p>
      </dsp:txBody>
      <dsp:txXfrm>
        <a:off x="2160239" y="3311043"/>
        <a:ext cx="1877639" cy="1535093"/>
      </dsp:txXfrm>
    </dsp:sp>
    <dsp:sp modelId="{F887E828-5504-4D81-AEF9-8419E38FEE7A}">
      <dsp:nvSpPr>
        <dsp:cNvPr id="0" name=""/>
        <dsp:cNvSpPr/>
      </dsp:nvSpPr>
      <dsp:spPr>
        <a:xfrm>
          <a:off x="418999" y="2232250"/>
          <a:ext cx="1877639" cy="1535093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000" kern="1200" dirty="0" smtClean="0">
              <a:latin typeface="Corbel" pitchFamily="34" charset="0"/>
            </a:rPr>
            <a:t>PROMEP</a:t>
          </a:r>
        </a:p>
      </dsp:txBody>
      <dsp:txXfrm>
        <a:off x="418999" y="2232250"/>
        <a:ext cx="1877639" cy="1535093"/>
      </dsp:txXfrm>
    </dsp:sp>
    <dsp:sp modelId="{5F66C5CF-166A-4074-94A5-6B8302C48C80}">
      <dsp:nvSpPr>
        <dsp:cNvPr id="0" name=""/>
        <dsp:cNvSpPr/>
      </dsp:nvSpPr>
      <dsp:spPr>
        <a:xfrm>
          <a:off x="996674" y="410657"/>
          <a:ext cx="1877639" cy="1535093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000" kern="1200" dirty="0" smtClean="0">
              <a:latin typeface="Corbel" pitchFamily="34" charset="0"/>
            </a:rPr>
            <a:t>DGP</a:t>
          </a:r>
        </a:p>
      </dsp:txBody>
      <dsp:txXfrm>
        <a:off x="996674" y="410657"/>
        <a:ext cx="1877639" cy="1535093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1084F8D5-A92D-4BB9-91C6-5FAB66847B27}">
      <dsp:nvSpPr>
        <dsp:cNvPr id="0" name=""/>
        <dsp:cNvSpPr/>
      </dsp:nvSpPr>
      <dsp:spPr>
        <a:xfrm rot="5400000">
          <a:off x="-126212" y="227247"/>
          <a:ext cx="841417" cy="588991"/>
        </a:xfrm>
        <a:prstGeom prst="chevron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kern="1200" dirty="0" smtClean="0"/>
            <a:t>1950</a:t>
          </a:r>
          <a:endParaRPr lang="es-MX" sz="1600" kern="1200" dirty="0"/>
        </a:p>
      </dsp:txBody>
      <dsp:txXfrm rot="5400000">
        <a:off x="-126212" y="227247"/>
        <a:ext cx="841417" cy="588991"/>
      </dsp:txXfrm>
    </dsp:sp>
    <dsp:sp modelId="{4B4E7AE1-547C-43FC-8083-279107C4BE9A}">
      <dsp:nvSpPr>
        <dsp:cNvPr id="0" name=""/>
        <dsp:cNvSpPr/>
      </dsp:nvSpPr>
      <dsp:spPr>
        <a:xfrm rot="5400000">
          <a:off x="4037824" y="-3445808"/>
          <a:ext cx="742943" cy="764060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0160" rIns="10160" bIns="10160" numCol="1" spcCol="1270" anchor="ctr" anchorCtr="0">
          <a:noAutofit/>
        </a:bodyPr>
        <a:lstStyle/>
        <a:p>
          <a:pPr marL="171450" lvl="1" indent="-171450" algn="just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MX" sz="1600" b="0" i="0" kern="1200" dirty="0" smtClean="0"/>
            <a:t>Asociación Nacional de Universidades e Instituciones de Educación Superior</a:t>
          </a:r>
          <a:endParaRPr lang="es-MX" sz="1600" b="0" kern="1200" dirty="0"/>
        </a:p>
      </dsp:txBody>
      <dsp:txXfrm rot="5400000">
        <a:off x="4037824" y="-3445808"/>
        <a:ext cx="742943" cy="7640608"/>
      </dsp:txXfrm>
    </dsp:sp>
    <dsp:sp modelId="{CAD0F435-123E-4FF6-A328-DAFD1A646C7C}">
      <dsp:nvSpPr>
        <dsp:cNvPr id="0" name=""/>
        <dsp:cNvSpPr/>
      </dsp:nvSpPr>
      <dsp:spPr>
        <a:xfrm rot="5400000">
          <a:off x="-126212" y="972148"/>
          <a:ext cx="841417" cy="588991"/>
        </a:xfrm>
        <a:prstGeom prst="chevron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just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b="0" kern="1200" dirty="0" smtClean="0"/>
            <a:t>1979</a:t>
          </a:r>
          <a:endParaRPr lang="es-MX" sz="1600" b="0" kern="1200" dirty="0"/>
        </a:p>
      </dsp:txBody>
      <dsp:txXfrm rot="5400000">
        <a:off x="-126212" y="972148"/>
        <a:ext cx="841417" cy="588991"/>
      </dsp:txXfrm>
    </dsp:sp>
    <dsp:sp modelId="{80327FA8-557F-49B1-9D31-E55A5AE62846}">
      <dsp:nvSpPr>
        <dsp:cNvPr id="0" name=""/>
        <dsp:cNvSpPr/>
      </dsp:nvSpPr>
      <dsp:spPr>
        <a:xfrm rot="5400000">
          <a:off x="4135835" y="-2700907"/>
          <a:ext cx="546921" cy="764060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0160" rIns="10160" bIns="10160" numCol="1" spcCol="1270" anchor="ctr" anchorCtr="0">
          <a:noAutofit/>
        </a:bodyPr>
        <a:lstStyle/>
        <a:p>
          <a:pPr marL="171450" lvl="1" indent="-171450" algn="just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MX" sz="1600" kern="1200" dirty="0" smtClean="0"/>
            <a:t>Sistema Nacional de Planeación Permanente de la Educación Superior (</a:t>
          </a:r>
          <a:r>
            <a:rPr lang="es-MX" sz="1600" kern="1200" dirty="0" err="1" smtClean="0"/>
            <a:t>Sinappes</a:t>
          </a:r>
          <a:r>
            <a:rPr lang="es-MX" sz="1600" kern="1200" dirty="0" smtClean="0"/>
            <a:t>)</a:t>
          </a:r>
          <a:endParaRPr lang="es-MX" sz="1600" b="0" kern="1200" dirty="0"/>
        </a:p>
      </dsp:txBody>
      <dsp:txXfrm rot="5400000">
        <a:off x="4135835" y="-2700907"/>
        <a:ext cx="546921" cy="7640608"/>
      </dsp:txXfrm>
    </dsp:sp>
    <dsp:sp modelId="{90CD0BB2-DBD6-4382-8E64-40AA2EB64CA0}">
      <dsp:nvSpPr>
        <dsp:cNvPr id="0" name=""/>
        <dsp:cNvSpPr/>
      </dsp:nvSpPr>
      <dsp:spPr>
        <a:xfrm rot="5400000">
          <a:off x="-126212" y="1717048"/>
          <a:ext cx="841417" cy="588991"/>
        </a:xfrm>
        <a:prstGeom prst="chevron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kern="1200" dirty="0" smtClean="0"/>
            <a:t>1983</a:t>
          </a:r>
          <a:endParaRPr lang="es-MX" sz="1600" kern="1200" dirty="0"/>
        </a:p>
      </dsp:txBody>
      <dsp:txXfrm rot="5400000">
        <a:off x="-126212" y="1717048"/>
        <a:ext cx="841417" cy="588991"/>
      </dsp:txXfrm>
    </dsp:sp>
    <dsp:sp modelId="{7498CF04-04CB-4F3B-BCAC-31B56234D1C7}">
      <dsp:nvSpPr>
        <dsp:cNvPr id="0" name=""/>
        <dsp:cNvSpPr/>
      </dsp:nvSpPr>
      <dsp:spPr>
        <a:xfrm rot="5400000">
          <a:off x="4135835" y="-1956007"/>
          <a:ext cx="546921" cy="764060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0160" rIns="10160" bIns="10160" numCol="1" spcCol="1270" anchor="ctr" anchorCtr="0">
          <a:noAutofit/>
        </a:bodyPr>
        <a:lstStyle/>
        <a:p>
          <a:pPr marL="171450" lvl="1" indent="-171450" algn="just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MX" sz="1600" kern="1200" dirty="0" smtClean="0"/>
            <a:t>Programa de Fortalecimiento del Posgrado Nacional</a:t>
          </a:r>
          <a:endParaRPr lang="es-MX" sz="1600" kern="1200" dirty="0"/>
        </a:p>
      </dsp:txBody>
      <dsp:txXfrm rot="5400000">
        <a:off x="4135835" y="-1956007"/>
        <a:ext cx="546921" cy="7640608"/>
      </dsp:txXfrm>
    </dsp:sp>
    <dsp:sp modelId="{4C08B962-9B06-4DAB-B513-0F07A4015862}">
      <dsp:nvSpPr>
        <dsp:cNvPr id="0" name=""/>
        <dsp:cNvSpPr/>
      </dsp:nvSpPr>
      <dsp:spPr>
        <a:xfrm rot="5400000">
          <a:off x="-126212" y="2461949"/>
          <a:ext cx="841417" cy="588991"/>
        </a:xfrm>
        <a:prstGeom prst="chevron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kern="1200" dirty="0" smtClean="0"/>
            <a:t>1984</a:t>
          </a:r>
          <a:endParaRPr lang="es-MX" sz="1600" kern="1200" dirty="0"/>
        </a:p>
      </dsp:txBody>
      <dsp:txXfrm rot="5400000">
        <a:off x="-126212" y="2461949"/>
        <a:ext cx="841417" cy="588991"/>
      </dsp:txXfrm>
    </dsp:sp>
    <dsp:sp modelId="{B30EDE42-06FA-4516-B37E-3C096FFBD65C}">
      <dsp:nvSpPr>
        <dsp:cNvPr id="0" name=""/>
        <dsp:cNvSpPr/>
      </dsp:nvSpPr>
      <dsp:spPr>
        <a:xfrm rot="5400000">
          <a:off x="4135835" y="-1211106"/>
          <a:ext cx="546921" cy="764060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0160" rIns="10160" bIns="10160" numCol="1" spcCol="1270" anchor="ctr" anchorCtr="0">
          <a:noAutofit/>
        </a:bodyPr>
        <a:lstStyle/>
        <a:p>
          <a:pPr marL="171450" lvl="1" indent="-171450" algn="just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MX" sz="1600" kern="1200" dirty="0" smtClean="0"/>
            <a:t>Sistema Nacional de Investigadores (SNI)</a:t>
          </a:r>
          <a:endParaRPr lang="es-MX" sz="1600" kern="1200" dirty="0"/>
        </a:p>
      </dsp:txBody>
      <dsp:txXfrm rot="5400000">
        <a:off x="4135835" y="-1211106"/>
        <a:ext cx="546921" cy="7640608"/>
      </dsp:txXfrm>
    </dsp:sp>
    <dsp:sp modelId="{7A32C7D7-8A9F-4EE0-8482-B49CEC1B07DA}">
      <dsp:nvSpPr>
        <dsp:cNvPr id="0" name=""/>
        <dsp:cNvSpPr/>
      </dsp:nvSpPr>
      <dsp:spPr>
        <a:xfrm rot="5400000">
          <a:off x="-126212" y="3206849"/>
          <a:ext cx="841417" cy="588991"/>
        </a:xfrm>
        <a:prstGeom prst="chevron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kern="1200" dirty="0" smtClean="0"/>
            <a:t>1989</a:t>
          </a:r>
          <a:endParaRPr lang="es-MX" sz="1600" kern="1200" dirty="0"/>
        </a:p>
      </dsp:txBody>
      <dsp:txXfrm rot="5400000">
        <a:off x="-126212" y="3206849"/>
        <a:ext cx="841417" cy="588991"/>
      </dsp:txXfrm>
    </dsp:sp>
    <dsp:sp modelId="{67AB0BC3-DB7E-4B4D-BED8-64F9499B7F02}">
      <dsp:nvSpPr>
        <dsp:cNvPr id="0" name=""/>
        <dsp:cNvSpPr/>
      </dsp:nvSpPr>
      <dsp:spPr>
        <a:xfrm rot="5400000">
          <a:off x="4135835" y="-466206"/>
          <a:ext cx="546921" cy="764060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0160" rIns="10160" bIns="10160" numCol="1" spcCol="1270" anchor="ctr" anchorCtr="0">
          <a:noAutofit/>
        </a:bodyPr>
        <a:lstStyle/>
        <a:p>
          <a:pPr marL="171450" lvl="1" indent="-171450" algn="just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MX" sz="1600" kern="1200" dirty="0" smtClean="0"/>
            <a:t>Comisión Nacional de Evaluación de la Educación Superior (CONAEVA)</a:t>
          </a:r>
          <a:endParaRPr lang="es-MX" sz="1600" kern="1200" dirty="0"/>
        </a:p>
      </dsp:txBody>
      <dsp:txXfrm rot="5400000">
        <a:off x="4135835" y="-466206"/>
        <a:ext cx="546921" cy="7640608"/>
      </dsp:txXfrm>
    </dsp:sp>
    <dsp:sp modelId="{E6017FF7-19D5-4F93-AEAB-24503F8B0EF0}">
      <dsp:nvSpPr>
        <dsp:cNvPr id="0" name=""/>
        <dsp:cNvSpPr/>
      </dsp:nvSpPr>
      <dsp:spPr>
        <a:xfrm rot="5400000">
          <a:off x="-126212" y="3951750"/>
          <a:ext cx="841417" cy="588991"/>
        </a:xfrm>
        <a:prstGeom prst="chevron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kern="1200" dirty="0" smtClean="0"/>
            <a:t>1990</a:t>
          </a:r>
          <a:endParaRPr lang="es-MX" sz="1600" kern="1200" dirty="0"/>
        </a:p>
      </dsp:txBody>
      <dsp:txXfrm rot="5400000">
        <a:off x="-126212" y="3951750"/>
        <a:ext cx="841417" cy="588991"/>
      </dsp:txXfrm>
    </dsp:sp>
    <dsp:sp modelId="{3777EC78-89E2-4513-B2DA-B4CC50C3319C}">
      <dsp:nvSpPr>
        <dsp:cNvPr id="0" name=""/>
        <dsp:cNvSpPr/>
      </dsp:nvSpPr>
      <dsp:spPr>
        <a:xfrm rot="5400000">
          <a:off x="4135835" y="278694"/>
          <a:ext cx="546921" cy="764060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0160" rIns="10160" bIns="10160" numCol="1" spcCol="1270" anchor="ctr" anchorCtr="0">
          <a:noAutofit/>
        </a:bodyPr>
        <a:lstStyle/>
        <a:p>
          <a:pPr marL="171450" lvl="1" indent="-171450" algn="just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MX" sz="1600" kern="1200" dirty="0" smtClean="0"/>
            <a:t>Programa de estímulos al personal académico</a:t>
          </a:r>
          <a:endParaRPr lang="es-MX" sz="1600" kern="1200" dirty="0"/>
        </a:p>
      </dsp:txBody>
      <dsp:txXfrm rot="5400000">
        <a:off x="4135835" y="278694"/>
        <a:ext cx="546921" cy="7640608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0E4B737-2FAF-4A5A-810E-FD19508ED4C0}">
      <dsp:nvSpPr>
        <dsp:cNvPr id="0" name=""/>
        <dsp:cNvSpPr/>
      </dsp:nvSpPr>
      <dsp:spPr>
        <a:xfrm>
          <a:off x="1264015" y="246"/>
          <a:ext cx="4312729" cy="179970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400" kern="1200" dirty="0" smtClean="0"/>
            <a:t>Fundamentar decisiones para otorgar apoyos a los programas de posgrado. </a:t>
          </a:r>
          <a:endParaRPr lang="es-MX" sz="2400" kern="1200" dirty="0"/>
        </a:p>
      </dsp:txBody>
      <dsp:txXfrm>
        <a:off x="1264015" y="246"/>
        <a:ext cx="4312729" cy="1799707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20708472-B5E8-4A61-BE5F-C84F3E95F93A}">
      <dsp:nvSpPr>
        <dsp:cNvPr id="0" name=""/>
        <dsp:cNvSpPr/>
      </dsp:nvSpPr>
      <dsp:spPr>
        <a:xfrm>
          <a:off x="1548210" y="0"/>
          <a:ext cx="2275232" cy="1988840"/>
        </a:xfrm>
        <a:prstGeom prst="rightArrow">
          <a:avLst>
            <a:gd name="adj1" fmla="val 70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1120" tIns="17780" rIns="3556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800" kern="1200" dirty="0" smtClean="0"/>
            <a:t>1 396 </a:t>
          </a:r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000" kern="1200" dirty="0" err="1" smtClean="0"/>
            <a:t>investi-gadores</a:t>
          </a:r>
          <a:endParaRPr lang="es-MX" sz="2000" kern="1200" dirty="0"/>
        </a:p>
      </dsp:txBody>
      <dsp:txXfrm>
        <a:off x="2117018" y="0"/>
        <a:ext cx="1706424" cy="1988840"/>
      </dsp:txXfrm>
    </dsp:sp>
    <dsp:sp modelId="{5D8200F6-FE0E-4909-821F-0DEF46FC815F}">
      <dsp:nvSpPr>
        <dsp:cNvPr id="0" name=""/>
        <dsp:cNvSpPr/>
      </dsp:nvSpPr>
      <dsp:spPr>
        <a:xfrm>
          <a:off x="979402" y="425611"/>
          <a:ext cx="1137616" cy="113761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685" tIns="19685" rIns="19685" bIns="19685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3100" kern="1200" dirty="0" smtClean="0"/>
            <a:t>1989</a:t>
          </a:r>
          <a:endParaRPr lang="es-MX" sz="3100" kern="1200" dirty="0"/>
        </a:p>
      </dsp:txBody>
      <dsp:txXfrm>
        <a:off x="979402" y="425611"/>
        <a:ext cx="1137616" cy="1137616"/>
      </dsp:txXfrm>
    </dsp:sp>
    <dsp:sp modelId="{6B96BA47-4BB6-401A-980F-A8253B9237A8}">
      <dsp:nvSpPr>
        <dsp:cNvPr id="0" name=""/>
        <dsp:cNvSpPr/>
      </dsp:nvSpPr>
      <dsp:spPr>
        <a:xfrm>
          <a:off x="4498832" y="0"/>
          <a:ext cx="2442644" cy="1988840"/>
        </a:xfrm>
        <a:prstGeom prst="rightArrow">
          <a:avLst>
            <a:gd name="adj1" fmla="val 70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1120" tIns="17780" rIns="3556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800" kern="1200" dirty="0" smtClean="0"/>
            <a:t>17 639</a:t>
          </a:r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000" kern="1200" dirty="0" err="1" smtClean="0"/>
            <a:t>investi-gadores</a:t>
          </a:r>
          <a:endParaRPr lang="es-MX" sz="2300" kern="1200" dirty="0" smtClean="0"/>
        </a:p>
      </dsp:txBody>
      <dsp:txXfrm>
        <a:off x="5109494" y="0"/>
        <a:ext cx="1831983" cy="1988840"/>
      </dsp:txXfrm>
    </dsp:sp>
    <dsp:sp modelId="{E9F95668-0FCD-4B89-A5D7-3567DE864E84}">
      <dsp:nvSpPr>
        <dsp:cNvPr id="0" name=""/>
        <dsp:cNvSpPr/>
      </dsp:nvSpPr>
      <dsp:spPr>
        <a:xfrm>
          <a:off x="4013730" y="425611"/>
          <a:ext cx="1137616" cy="113761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685" tIns="19685" rIns="19685" bIns="19685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3100" kern="1200" dirty="0" smtClean="0"/>
            <a:t>2011</a:t>
          </a:r>
        </a:p>
      </dsp:txBody>
      <dsp:txXfrm>
        <a:off x="4013730" y="425611"/>
        <a:ext cx="1137616" cy="1137616"/>
      </dsp:txXfrm>
    </dsp:sp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CE989E7-4C74-444B-BA11-9AA47088FA42}">
      <dsp:nvSpPr>
        <dsp:cNvPr id="0" name=""/>
        <dsp:cNvSpPr/>
      </dsp:nvSpPr>
      <dsp:spPr>
        <a:xfrm>
          <a:off x="898394" y="1673"/>
          <a:ext cx="2933136" cy="1759881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70000"/>
                <a:satMod val="130000"/>
              </a:schemeClr>
            </a:gs>
            <a:gs pos="43000">
              <a:schemeClr val="accent5">
                <a:hueOff val="0"/>
                <a:satOff val="0"/>
                <a:lumOff val="0"/>
                <a:alphaOff val="0"/>
                <a:tint val="44000"/>
                <a:satMod val="165000"/>
              </a:schemeClr>
            </a:gs>
            <a:gs pos="93000">
              <a:schemeClr val="accent5">
                <a:hueOff val="0"/>
                <a:satOff val="0"/>
                <a:lumOff val="0"/>
                <a:alphaOff val="0"/>
                <a:tint val="15000"/>
                <a:satMod val="165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accent5"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3200" kern="1200" dirty="0" smtClean="0"/>
            <a:t>Instituciones</a:t>
          </a:r>
          <a:endParaRPr lang="es-MX" sz="3200" kern="1200" dirty="0"/>
        </a:p>
      </dsp:txBody>
      <dsp:txXfrm>
        <a:off x="898394" y="1673"/>
        <a:ext cx="2933136" cy="1759881"/>
      </dsp:txXfrm>
    </dsp:sp>
    <dsp:sp modelId="{B3247063-6822-4951-8374-A3625B8853C0}">
      <dsp:nvSpPr>
        <dsp:cNvPr id="0" name=""/>
        <dsp:cNvSpPr/>
      </dsp:nvSpPr>
      <dsp:spPr>
        <a:xfrm>
          <a:off x="4124844" y="1673"/>
          <a:ext cx="2933136" cy="1759881"/>
        </a:xfrm>
        <a:prstGeom prst="rect">
          <a:avLst/>
        </a:prstGeom>
        <a:gradFill rotWithShape="0">
          <a:gsLst>
            <a:gs pos="0">
              <a:schemeClr val="accent5">
                <a:hueOff val="-612379"/>
                <a:satOff val="90"/>
                <a:lumOff val="-2157"/>
                <a:alphaOff val="0"/>
                <a:tint val="70000"/>
                <a:satMod val="130000"/>
              </a:schemeClr>
            </a:gs>
            <a:gs pos="43000">
              <a:schemeClr val="accent5">
                <a:hueOff val="-612379"/>
                <a:satOff val="90"/>
                <a:lumOff val="-2157"/>
                <a:alphaOff val="0"/>
                <a:tint val="44000"/>
                <a:satMod val="165000"/>
              </a:schemeClr>
            </a:gs>
            <a:gs pos="93000">
              <a:schemeClr val="accent5">
                <a:hueOff val="-612379"/>
                <a:satOff val="90"/>
                <a:lumOff val="-2157"/>
                <a:alphaOff val="0"/>
                <a:tint val="15000"/>
                <a:satMod val="165000"/>
              </a:schemeClr>
            </a:gs>
            <a:gs pos="100000">
              <a:schemeClr val="accent5">
                <a:hueOff val="-612379"/>
                <a:satOff val="90"/>
                <a:lumOff val="-2157"/>
                <a:alphaOff val="0"/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accent5">
              <a:hueOff val="-612379"/>
              <a:satOff val="90"/>
              <a:lumOff val="-2157"/>
              <a:alphaOff val="0"/>
              <a:shade val="9000"/>
              <a:satMod val="105000"/>
              <a:alpha val="48000"/>
            </a:scheme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3200" kern="1200" dirty="0" smtClean="0"/>
            <a:t>Programas académicos</a:t>
          </a:r>
        </a:p>
      </dsp:txBody>
      <dsp:txXfrm>
        <a:off x="4124844" y="1673"/>
        <a:ext cx="2933136" cy="1759881"/>
      </dsp:txXfrm>
    </dsp:sp>
    <dsp:sp modelId="{139BD3F4-1104-498F-A015-5B8E36609BBA}">
      <dsp:nvSpPr>
        <dsp:cNvPr id="0" name=""/>
        <dsp:cNvSpPr/>
      </dsp:nvSpPr>
      <dsp:spPr>
        <a:xfrm>
          <a:off x="898394" y="2054868"/>
          <a:ext cx="2933136" cy="1759881"/>
        </a:xfrm>
        <a:prstGeom prst="rect">
          <a:avLst/>
        </a:prstGeom>
        <a:gradFill rotWithShape="0">
          <a:gsLst>
            <a:gs pos="0">
              <a:schemeClr val="accent5">
                <a:hueOff val="-1224758"/>
                <a:satOff val="180"/>
                <a:lumOff val="-4314"/>
                <a:alphaOff val="0"/>
                <a:tint val="70000"/>
                <a:satMod val="130000"/>
              </a:schemeClr>
            </a:gs>
            <a:gs pos="43000">
              <a:schemeClr val="accent5">
                <a:hueOff val="-1224758"/>
                <a:satOff val="180"/>
                <a:lumOff val="-4314"/>
                <a:alphaOff val="0"/>
                <a:tint val="44000"/>
                <a:satMod val="165000"/>
              </a:schemeClr>
            </a:gs>
            <a:gs pos="93000">
              <a:schemeClr val="accent5">
                <a:hueOff val="-1224758"/>
                <a:satOff val="180"/>
                <a:lumOff val="-4314"/>
                <a:alphaOff val="0"/>
                <a:tint val="15000"/>
                <a:satMod val="165000"/>
              </a:schemeClr>
            </a:gs>
            <a:gs pos="100000">
              <a:schemeClr val="accent5">
                <a:hueOff val="-1224758"/>
                <a:satOff val="180"/>
                <a:lumOff val="-4314"/>
                <a:alphaOff val="0"/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accent5">
              <a:hueOff val="-1224758"/>
              <a:satOff val="180"/>
              <a:lumOff val="-4314"/>
              <a:alphaOff val="0"/>
              <a:shade val="9000"/>
              <a:satMod val="105000"/>
              <a:alpha val="48000"/>
            </a:scheme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3200" kern="1200" dirty="0" smtClean="0"/>
            <a:t>Profesores</a:t>
          </a:r>
        </a:p>
      </dsp:txBody>
      <dsp:txXfrm>
        <a:off x="898394" y="2054868"/>
        <a:ext cx="2933136" cy="1759881"/>
      </dsp:txXfrm>
    </dsp:sp>
    <dsp:sp modelId="{092431AE-A725-4ADB-9C73-C1E25AC1200A}">
      <dsp:nvSpPr>
        <dsp:cNvPr id="0" name=""/>
        <dsp:cNvSpPr/>
      </dsp:nvSpPr>
      <dsp:spPr>
        <a:xfrm>
          <a:off x="4124844" y="2054868"/>
          <a:ext cx="2933136" cy="1759881"/>
        </a:xfrm>
        <a:prstGeom prst="rect">
          <a:avLst/>
        </a:prstGeom>
        <a:gradFill rotWithShape="0">
          <a:gsLst>
            <a:gs pos="0">
              <a:schemeClr val="accent5">
                <a:hueOff val="-1837137"/>
                <a:satOff val="270"/>
                <a:lumOff val="-6471"/>
                <a:alphaOff val="0"/>
                <a:tint val="70000"/>
                <a:satMod val="130000"/>
              </a:schemeClr>
            </a:gs>
            <a:gs pos="43000">
              <a:schemeClr val="accent5">
                <a:hueOff val="-1837137"/>
                <a:satOff val="270"/>
                <a:lumOff val="-6471"/>
                <a:alphaOff val="0"/>
                <a:tint val="44000"/>
                <a:satMod val="165000"/>
              </a:schemeClr>
            </a:gs>
            <a:gs pos="93000">
              <a:schemeClr val="accent5">
                <a:hueOff val="-1837137"/>
                <a:satOff val="270"/>
                <a:lumOff val="-6471"/>
                <a:alphaOff val="0"/>
                <a:tint val="15000"/>
                <a:satMod val="165000"/>
              </a:schemeClr>
            </a:gs>
            <a:gs pos="100000">
              <a:schemeClr val="accent5">
                <a:hueOff val="-1837137"/>
                <a:satOff val="270"/>
                <a:lumOff val="-6471"/>
                <a:alphaOff val="0"/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accent5">
              <a:hueOff val="-1837137"/>
              <a:satOff val="270"/>
              <a:lumOff val="-6471"/>
              <a:alphaOff val="0"/>
              <a:shade val="9000"/>
              <a:satMod val="105000"/>
              <a:alpha val="48000"/>
            </a:scheme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3200" kern="1200" dirty="0" smtClean="0"/>
            <a:t>Aprendizaje de los alumnos</a:t>
          </a:r>
          <a:endParaRPr lang="es-MX" sz="3200" kern="1200" dirty="0"/>
        </a:p>
      </dsp:txBody>
      <dsp:txXfrm>
        <a:off x="4124844" y="2054868"/>
        <a:ext cx="2933136" cy="1759881"/>
      </dsp:txXfrm>
    </dsp:sp>
  </dsp:spTree>
</dsp:drawing>
</file>

<file path=ppt/diagrams/drawing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1A818B9C-BE65-4ABF-8C74-CC7B47D8D77D}">
      <dsp:nvSpPr>
        <dsp:cNvPr id="0" name=""/>
        <dsp:cNvSpPr/>
      </dsp:nvSpPr>
      <dsp:spPr>
        <a:xfrm rot="5400000">
          <a:off x="-198149" y="201434"/>
          <a:ext cx="1320998" cy="924699"/>
        </a:xfrm>
        <a:prstGeom prst="chevron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400" kern="1200" dirty="0" smtClean="0"/>
            <a:t>1991</a:t>
          </a:r>
          <a:endParaRPr lang="es-MX" sz="2400" kern="1200" dirty="0"/>
        </a:p>
      </dsp:txBody>
      <dsp:txXfrm rot="5400000">
        <a:off x="-198149" y="201434"/>
        <a:ext cx="1320998" cy="924699"/>
      </dsp:txXfrm>
    </dsp:sp>
    <dsp:sp modelId="{0FDAE276-3A35-43BD-9383-1573A9D67803}">
      <dsp:nvSpPr>
        <dsp:cNvPr id="0" name=""/>
        <dsp:cNvSpPr/>
      </dsp:nvSpPr>
      <dsp:spPr>
        <a:xfrm rot="5400000">
          <a:off x="4147824" y="-3219841"/>
          <a:ext cx="858649" cy="730490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MX" sz="2000" kern="1200" dirty="0" smtClean="0"/>
            <a:t>Padrón de Programas de Posgrado de Excelencia de </a:t>
          </a:r>
          <a:r>
            <a:rPr lang="es-MX" sz="2000" kern="1200" dirty="0" err="1" smtClean="0"/>
            <a:t>CONACyT</a:t>
          </a:r>
          <a:r>
            <a:rPr lang="es-MX" sz="2000" kern="1200" dirty="0" smtClean="0"/>
            <a:t> </a:t>
          </a:r>
          <a:endParaRPr lang="es-MX" sz="2000" kern="1200" dirty="0"/>
        </a:p>
      </dsp:txBody>
      <dsp:txXfrm rot="5400000">
        <a:off x="4147824" y="-3219841"/>
        <a:ext cx="858649" cy="7304900"/>
      </dsp:txXfrm>
    </dsp:sp>
    <dsp:sp modelId="{03E9071A-A852-4EC8-8FBB-5EA4B60E113B}">
      <dsp:nvSpPr>
        <dsp:cNvPr id="0" name=""/>
        <dsp:cNvSpPr/>
      </dsp:nvSpPr>
      <dsp:spPr>
        <a:xfrm rot="5400000">
          <a:off x="-188227" y="1369543"/>
          <a:ext cx="1320998" cy="924699"/>
        </a:xfrm>
        <a:prstGeom prst="chevron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400" kern="1200" dirty="0" smtClean="0"/>
            <a:t>1991</a:t>
          </a:r>
          <a:endParaRPr lang="es-MX" sz="2400" kern="1200" dirty="0"/>
        </a:p>
      </dsp:txBody>
      <dsp:txXfrm rot="5400000">
        <a:off x="-188227" y="1369543"/>
        <a:ext cx="1320998" cy="924699"/>
      </dsp:txXfrm>
    </dsp:sp>
    <dsp:sp modelId="{847E15CF-506D-450F-B4E0-BDD9292675C5}">
      <dsp:nvSpPr>
        <dsp:cNvPr id="0" name=""/>
        <dsp:cNvSpPr/>
      </dsp:nvSpPr>
      <dsp:spPr>
        <a:xfrm rot="5400000">
          <a:off x="4147824" y="-2044651"/>
          <a:ext cx="858649" cy="730490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MX" sz="2000" kern="1200" dirty="0" smtClean="0"/>
            <a:t>Comités Interinstitucionales para la Evaluación de la Educación Superior (CIEES)</a:t>
          </a:r>
          <a:endParaRPr lang="es-MX" sz="2000" kern="1200" dirty="0"/>
        </a:p>
      </dsp:txBody>
      <dsp:txXfrm rot="5400000">
        <a:off x="4147824" y="-2044651"/>
        <a:ext cx="858649" cy="7304900"/>
      </dsp:txXfrm>
    </dsp:sp>
    <dsp:sp modelId="{5487E6F1-0A42-463E-B8FE-02A9027A45BF}">
      <dsp:nvSpPr>
        <dsp:cNvPr id="0" name=""/>
        <dsp:cNvSpPr/>
      </dsp:nvSpPr>
      <dsp:spPr>
        <a:xfrm rot="5400000">
          <a:off x="-198149" y="2551813"/>
          <a:ext cx="1320998" cy="924699"/>
        </a:xfrm>
        <a:prstGeom prst="chevron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400" kern="1200" dirty="0" smtClean="0"/>
            <a:t>1994</a:t>
          </a:r>
          <a:endParaRPr lang="es-MX" sz="2400" kern="1200" dirty="0"/>
        </a:p>
      </dsp:txBody>
      <dsp:txXfrm rot="5400000">
        <a:off x="-198149" y="2551813"/>
        <a:ext cx="1320998" cy="924699"/>
      </dsp:txXfrm>
    </dsp:sp>
    <dsp:sp modelId="{D52272B0-D214-426D-8EDE-98E2EFF5847B}">
      <dsp:nvSpPr>
        <dsp:cNvPr id="0" name=""/>
        <dsp:cNvSpPr/>
      </dsp:nvSpPr>
      <dsp:spPr>
        <a:xfrm rot="5400000">
          <a:off x="4147824" y="-869462"/>
          <a:ext cx="858649" cy="730490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MX" sz="2000" kern="1200" dirty="0" smtClean="0"/>
            <a:t>Centro Nacional de Evaluación para la Educación Superior (CENEVAL). Inicio de aplicación de exámenes de ingreso (EXANI I y II) y de egreso (EGEL).</a:t>
          </a:r>
          <a:endParaRPr lang="es-MX" sz="2000" kern="1200" dirty="0"/>
        </a:p>
      </dsp:txBody>
      <dsp:txXfrm rot="5400000">
        <a:off x="4147824" y="-869462"/>
        <a:ext cx="858649" cy="7304900"/>
      </dsp:txXfrm>
    </dsp:sp>
    <dsp:sp modelId="{61AC3016-0CA9-456E-B8DD-B0502948FE11}">
      <dsp:nvSpPr>
        <dsp:cNvPr id="0" name=""/>
        <dsp:cNvSpPr/>
      </dsp:nvSpPr>
      <dsp:spPr>
        <a:xfrm rot="5400000">
          <a:off x="-198149" y="3727002"/>
          <a:ext cx="1320998" cy="924699"/>
        </a:xfrm>
        <a:prstGeom prst="chevron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400" kern="1200" dirty="0" smtClean="0"/>
            <a:t>1994</a:t>
          </a:r>
          <a:endParaRPr lang="es-MX" sz="2400" kern="1200" dirty="0"/>
        </a:p>
      </dsp:txBody>
      <dsp:txXfrm rot="5400000">
        <a:off x="-198149" y="3727002"/>
        <a:ext cx="1320998" cy="924699"/>
      </dsp:txXfrm>
    </dsp:sp>
    <dsp:sp modelId="{48697539-C94F-4574-95AE-763C2A70217B}">
      <dsp:nvSpPr>
        <dsp:cNvPr id="0" name=""/>
        <dsp:cNvSpPr/>
      </dsp:nvSpPr>
      <dsp:spPr>
        <a:xfrm rot="5400000">
          <a:off x="4147824" y="305726"/>
          <a:ext cx="858649" cy="730490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MX" sz="2000" kern="1200" dirty="0" smtClean="0"/>
            <a:t>Constitución de los primeros organismos acreditadores no gubernamentales y de los comités mexicanos para la práctica de las profesiones (COMPI).</a:t>
          </a:r>
          <a:endParaRPr lang="es-MX" sz="2000" kern="1200" dirty="0"/>
        </a:p>
      </dsp:txBody>
      <dsp:txXfrm rot="5400000">
        <a:off x="4147824" y="305726"/>
        <a:ext cx="858649" cy="7304900"/>
      </dsp:txXfrm>
    </dsp:sp>
  </dsp:spTree>
</dsp:drawing>
</file>

<file path=ppt/diagrams/drawing8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147A8390-F2D8-4310-9DAC-4711EEA3A128}">
      <dsp:nvSpPr>
        <dsp:cNvPr id="0" name=""/>
        <dsp:cNvSpPr/>
      </dsp:nvSpPr>
      <dsp:spPr>
        <a:xfrm rot="5400000">
          <a:off x="-195209" y="201690"/>
          <a:ext cx="1301398" cy="910978"/>
        </a:xfrm>
        <a:prstGeom prst="chevron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400" kern="1200" dirty="0" smtClean="0"/>
            <a:t>1996</a:t>
          </a:r>
          <a:endParaRPr lang="es-MX" sz="2400" kern="1200" dirty="0"/>
        </a:p>
      </dsp:txBody>
      <dsp:txXfrm rot="5400000">
        <a:off x="-195209" y="201690"/>
        <a:ext cx="1301398" cy="910978"/>
      </dsp:txXfrm>
    </dsp:sp>
    <dsp:sp modelId="{4BE41329-9A1E-4B03-8BA8-0BDBF2337A80}">
      <dsp:nvSpPr>
        <dsp:cNvPr id="0" name=""/>
        <dsp:cNvSpPr/>
      </dsp:nvSpPr>
      <dsp:spPr>
        <a:xfrm rot="5400000">
          <a:off x="4147334" y="-3229874"/>
          <a:ext cx="845909" cy="731862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MX" sz="2000" kern="1200" dirty="0" smtClean="0"/>
            <a:t>Programa de Mejoramiento del Profesorado de las Instituciones de Educación Superior</a:t>
          </a:r>
          <a:endParaRPr lang="es-MX" sz="2000" kern="1200" dirty="0"/>
        </a:p>
      </dsp:txBody>
      <dsp:txXfrm rot="5400000">
        <a:off x="4147334" y="-3229874"/>
        <a:ext cx="845909" cy="7318621"/>
      </dsp:txXfrm>
    </dsp:sp>
    <dsp:sp modelId="{ADE3D260-3E94-4DC5-A379-431B3FB31E21}">
      <dsp:nvSpPr>
        <dsp:cNvPr id="0" name=""/>
        <dsp:cNvSpPr/>
      </dsp:nvSpPr>
      <dsp:spPr>
        <a:xfrm rot="5400000">
          <a:off x="-195209" y="1357279"/>
          <a:ext cx="1301398" cy="910978"/>
        </a:xfrm>
        <a:prstGeom prst="chevron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400" kern="1200" dirty="0" smtClean="0"/>
            <a:t>2000</a:t>
          </a:r>
          <a:endParaRPr lang="es-MX" sz="2400" kern="1200" dirty="0"/>
        </a:p>
      </dsp:txBody>
      <dsp:txXfrm rot="5400000">
        <a:off x="-195209" y="1357279"/>
        <a:ext cx="1301398" cy="910978"/>
      </dsp:txXfrm>
    </dsp:sp>
    <dsp:sp modelId="{29E215A7-A6F6-46A4-972F-39514A72AF08}">
      <dsp:nvSpPr>
        <dsp:cNvPr id="0" name=""/>
        <dsp:cNvSpPr/>
      </dsp:nvSpPr>
      <dsp:spPr>
        <a:xfrm rot="5400000">
          <a:off x="4147334" y="-2074285"/>
          <a:ext cx="845909" cy="731862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MX" sz="2000" kern="1200" dirty="0" smtClean="0"/>
            <a:t>Consejo para la Acreditación de la Educación Superior (COPAES).</a:t>
          </a:r>
          <a:endParaRPr lang="es-MX" sz="2000" kern="1200" dirty="0"/>
        </a:p>
      </dsp:txBody>
      <dsp:txXfrm rot="5400000">
        <a:off x="4147334" y="-2074285"/>
        <a:ext cx="845909" cy="7318621"/>
      </dsp:txXfrm>
    </dsp:sp>
    <dsp:sp modelId="{F45D588B-5164-4AE1-BC6A-6D2552A0C39B}">
      <dsp:nvSpPr>
        <dsp:cNvPr id="0" name=""/>
        <dsp:cNvSpPr/>
      </dsp:nvSpPr>
      <dsp:spPr>
        <a:xfrm rot="5400000">
          <a:off x="-195209" y="2512869"/>
          <a:ext cx="1301398" cy="910978"/>
        </a:xfrm>
        <a:prstGeom prst="chevron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400" kern="1200" dirty="0" smtClean="0"/>
            <a:t>2001</a:t>
          </a:r>
          <a:endParaRPr lang="es-MX" sz="2400" kern="1200" dirty="0"/>
        </a:p>
      </dsp:txBody>
      <dsp:txXfrm rot="5400000">
        <a:off x="-195209" y="2512869"/>
        <a:ext cx="1301398" cy="910978"/>
      </dsp:txXfrm>
    </dsp:sp>
    <dsp:sp modelId="{6C4FCB87-81A4-48DC-A4FD-F6F93581C877}">
      <dsp:nvSpPr>
        <dsp:cNvPr id="0" name=""/>
        <dsp:cNvSpPr/>
      </dsp:nvSpPr>
      <dsp:spPr>
        <a:xfrm rot="5400000">
          <a:off x="4147334" y="-918696"/>
          <a:ext cx="845909" cy="731862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MX" sz="2000" kern="1200" dirty="0" smtClean="0"/>
            <a:t>Programa Integral de Fortalecimiento Institucional (PIFI).</a:t>
          </a:r>
          <a:endParaRPr lang="es-MX" sz="2000" kern="1200" dirty="0"/>
        </a:p>
      </dsp:txBody>
      <dsp:txXfrm rot="5400000">
        <a:off x="4147334" y="-918696"/>
        <a:ext cx="845909" cy="7318621"/>
      </dsp:txXfrm>
    </dsp:sp>
    <dsp:sp modelId="{CAF8C253-CDCF-4009-863F-37353C30C984}">
      <dsp:nvSpPr>
        <dsp:cNvPr id="0" name=""/>
        <dsp:cNvSpPr/>
      </dsp:nvSpPr>
      <dsp:spPr>
        <a:xfrm rot="5400000">
          <a:off x="-195209" y="3668458"/>
          <a:ext cx="1301398" cy="910978"/>
        </a:xfrm>
        <a:prstGeom prst="chevron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400" kern="1200" dirty="0" smtClean="0"/>
            <a:t>2001</a:t>
          </a:r>
          <a:endParaRPr lang="es-MX" sz="2400" kern="1200" dirty="0"/>
        </a:p>
      </dsp:txBody>
      <dsp:txXfrm rot="5400000">
        <a:off x="-195209" y="3668458"/>
        <a:ext cx="1301398" cy="910978"/>
      </dsp:txXfrm>
    </dsp:sp>
    <dsp:sp modelId="{260F8F45-9BEF-4555-8007-22F6EE521AAA}">
      <dsp:nvSpPr>
        <dsp:cNvPr id="0" name=""/>
        <dsp:cNvSpPr/>
      </dsp:nvSpPr>
      <dsp:spPr>
        <a:xfrm rot="5400000">
          <a:off x="4147334" y="236892"/>
          <a:ext cx="845909" cy="731862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just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MX" sz="2000" kern="1200" dirty="0" smtClean="0"/>
            <a:t> </a:t>
          </a:r>
          <a:r>
            <a:rPr lang="es-MX" sz="1800" kern="1200" dirty="0" smtClean="0"/>
            <a:t>Programa para el Fortalecimiento del Posgrado Nacional (PFPN); comprende el Programa Nacional de Posgrado (PNP) y el Programa Integral de Fortalecimiento al Posgrado (PIFOP).</a:t>
          </a:r>
          <a:endParaRPr lang="es-MX" sz="1800" kern="1200" dirty="0"/>
        </a:p>
      </dsp:txBody>
      <dsp:txXfrm rot="5400000">
        <a:off x="4147334" y="236892"/>
        <a:ext cx="845909" cy="7318621"/>
      </dsp:txXfrm>
    </dsp:sp>
  </dsp:spTree>
</dsp:drawing>
</file>

<file path=ppt/diagrams/drawing9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C807A29-8683-430F-A09A-9F8538B2207D}">
      <dsp:nvSpPr>
        <dsp:cNvPr id="0" name=""/>
        <dsp:cNvSpPr/>
      </dsp:nvSpPr>
      <dsp:spPr>
        <a:xfrm rot="5400000">
          <a:off x="-245635" y="246082"/>
          <a:ext cx="1637567" cy="1146297"/>
        </a:xfrm>
        <a:prstGeom prst="chevron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3200" kern="1200" dirty="0" smtClean="0"/>
            <a:t>2004</a:t>
          </a:r>
          <a:endParaRPr lang="es-MX" sz="3200" kern="1200" dirty="0"/>
        </a:p>
      </dsp:txBody>
      <dsp:txXfrm rot="5400000">
        <a:off x="-245635" y="246082"/>
        <a:ext cx="1637567" cy="1146297"/>
      </dsp:txXfrm>
    </dsp:sp>
    <dsp:sp modelId="{65DBB38D-C561-4713-9215-91CA5057031D}">
      <dsp:nvSpPr>
        <dsp:cNvPr id="0" name=""/>
        <dsp:cNvSpPr/>
      </dsp:nvSpPr>
      <dsp:spPr>
        <a:xfrm rot="5400000">
          <a:off x="4155739" y="-3008994"/>
          <a:ext cx="1064418" cy="708330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464" tIns="13970" rIns="13970" bIns="13970" numCol="1" spcCol="1270" anchor="ctr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MX" sz="2200" kern="1200" dirty="0" smtClean="0"/>
            <a:t>Consejo Consultivo de Certificación Profesional.</a:t>
          </a:r>
          <a:endParaRPr lang="es-MX" sz="2200" kern="1200" dirty="0"/>
        </a:p>
      </dsp:txBody>
      <dsp:txXfrm rot="5400000">
        <a:off x="4155739" y="-3008994"/>
        <a:ext cx="1064418" cy="7083302"/>
      </dsp:txXfrm>
    </dsp:sp>
    <dsp:sp modelId="{E0D9A4B8-C76C-4AF6-9B07-3775ED269CCA}">
      <dsp:nvSpPr>
        <dsp:cNvPr id="0" name=""/>
        <dsp:cNvSpPr/>
      </dsp:nvSpPr>
      <dsp:spPr>
        <a:xfrm rot="5400000">
          <a:off x="-245635" y="1689832"/>
          <a:ext cx="1637567" cy="1146297"/>
        </a:xfrm>
        <a:prstGeom prst="chevron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3200" kern="1200" dirty="0" smtClean="0"/>
            <a:t>2007</a:t>
          </a:r>
          <a:endParaRPr lang="es-MX" sz="3200" kern="1200" dirty="0"/>
        </a:p>
      </dsp:txBody>
      <dsp:txXfrm rot="5400000">
        <a:off x="-245635" y="1689832"/>
        <a:ext cx="1637567" cy="1146297"/>
      </dsp:txXfrm>
    </dsp:sp>
    <dsp:sp modelId="{42A22324-A9A1-4A8A-9141-01D0F885CE63}">
      <dsp:nvSpPr>
        <dsp:cNvPr id="0" name=""/>
        <dsp:cNvSpPr/>
      </dsp:nvSpPr>
      <dsp:spPr>
        <a:xfrm rot="5400000">
          <a:off x="4155739" y="-1565244"/>
          <a:ext cx="1064418" cy="708330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464" tIns="13970" rIns="13970" bIns="13970" numCol="1" spcCol="1270" anchor="ctr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MX" sz="2200" kern="1200" dirty="0" smtClean="0"/>
            <a:t>Programa Nacional de Posgrados de Calidad (PNPC); comprende el Padrón Nacional del Posgrado (PNP) y el Programa de Fomento a la Calidad (PFC).</a:t>
          </a:r>
          <a:endParaRPr lang="es-MX" sz="2200" kern="1200" dirty="0"/>
        </a:p>
      </dsp:txBody>
      <dsp:txXfrm rot="5400000">
        <a:off x="4155739" y="-1565244"/>
        <a:ext cx="1064418" cy="7083302"/>
      </dsp:txXfrm>
    </dsp:sp>
    <dsp:sp modelId="{480EDDDD-83B4-4FAE-8865-A0D5A11672F6}">
      <dsp:nvSpPr>
        <dsp:cNvPr id="0" name=""/>
        <dsp:cNvSpPr/>
      </dsp:nvSpPr>
      <dsp:spPr>
        <a:xfrm rot="5400000">
          <a:off x="-245635" y="3133582"/>
          <a:ext cx="1637567" cy="1146297"/>
        </a:xfrm>
        <a:prstGeom prst="chevron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3200" kern="1200" dirty="0" smtClean="0"/>
            <a:t>2011</a:t>
          </a:r>
          <a:endParaRPr lang="es-MX" sz="3200" kern="1200" dirty="0"/>
        </a:p>
      </dsp:txBody>
      <dsp:txXfrm rot="5400000">
        <a:off x="-245635" y="3133582"/>
        <a:ext cx="1637567" cy="1146297"/>
      </dsp:txXfrm>
    </dsp:sp>
    <dsp:sp modelId="{EF641996-A713-4B09-BD30-F9DB8F81C068}">
      <dsp:nvSpPr>
        <dsp:cNvPr id="0" name=""/>
        <dsp:cNvSpPr/>
      </dsp:nvSpPr>
      <dsp:spPr>
        <a:xfrm rot="5400000">
          <a:off x="4155739" y="-121494"/>
          <a:ext cx="1064418" cy="708330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464" tIns="13970" rIns="13970" bIns="13970" numCol="1" spcCol="1270" anchor="ctr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MX" sz="2200" kern="1200" dirty="0" smtClean="0"/>
            <a:t>Comisión de Coordinación de los Organismos de Evaluación de la Educación Superior (COCOEES).</a:t>
          </a:r>
          <a:endParaRPr lang="es-MX" sz="2200" kern="1200" dirty="0"/>
        </a:p>
      </dsp:txBody>
      <dsp:txXfrm rot="5400000">
        <a:off x="4155739" y="-121494"/>
        <a:ext cx="1064418" cy="708330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3">
  <dgm:title val=""/>
  <dgm:desc val=""/>
  <dgm:catLst>
    <dgm:cat type="process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3" destOrd="0"/>
        <dgm:cxn modelId="12" srcId="1" destId="11" srcOrd="0" destOrd="0"/>
        <dgm:cxn modelId="23" srcId="2" destId="21" srcOrd="0" destOrd="0"/>
        <dgm:cxn modelId="34" srcId="3" destId="31" srcOrd="0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" refType="w"/>
      <dgm:constr type="w" for="ch" ptType="sibTrans" refType="w" refFor="ch" refForName="composite" fact="0.3333"/>
      <dgm:constr type="w" for="des" forName="parTx"/>
      <dgm:constr type="h" for="des" forName="parTx" op="equ"/>
      <dgm:constr type="h" for="des" forName="parSh" op="equ"/>
      <dgm:constr type="w" for="des" forName="desTx"/>
      <dgm:constr type="h" for="des" forName="desTx" op="equ"/>
      <dgm:constr type="w" for="des" forName="parSh"/>
      <dgm:constr type="primFontSz" for="des" forName="parTx" val="65"/>
      <dgm:constr type="secFontSz" for="des" forName="desTx" refType="primFontSz" refFor="des" refForName="parTx" op="equ"/>
      <dgm:constr type="primFontSz" for="des" forName="connTx" refType="primFontSz" refFor="des" refForName="parTx" fact="0.8"/>
      <dgm:constr type="primFontSz" for="des" forName="connTx" refType="primFontSz" refFor="des" refForName="parTx" op="lte" fact="0.8"/>
      <dgm:constr type="h" for="des" forName="parTx" refType="primFontSz" refFor="des" refForName="parTx" fact="0.8"/>
      <dgm:constr type="h" for="des" forName="parSh" refType="primFontSz" refFor="des" refForName="parTx" fact="1.2"/>
      <dgm:constr type="h" for="des" forName="desTx" refType="primFontSz" refFor="des" refForName="parTx" fact="1.6"/>
      <dgm:constr type="h" for="des" forName="parSh" refType="h" refFor="des" refForName="parTx" op="lte" fact="1.5"/>
      <dgm:constr type="h" for="des" forName="parSh" refType="h" refFor="des" refForName="parTx" op="gte" fact="1.5"/>
    </dgm:constrLst>
    <dgm:ruleLst>
      <dgm:rule type="w" for="ch" forName="composite" val="0" fact="NaN" max="NaN"/>
      <dgm:rule type="primFontSz" for="des" forName="parTx" val="5" fact="NaN" max="NaN"/>
    </dgm:ruleLst>
    <dgm:forEach name="Name3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func="var" arg="dir" op="equ" val="norm">
            <dgm:constrLst>
              <dgm:constr type="h" refType="w" fact="1000"/>
              <dgm:constr type="l" for="ch" forName="parTx"/>
              <dgm:constr type="w" for="ch" forName="parTx" refType="w" fact="0.83"/>
              <dgm:constr type="t" for="ch" forName="parTx"/>
              <dgm:constr type="l" for="ch" forName="parSh"/>
              <dgm:constr type="w" for="ch" forName="parSh" refType="w" refFor="ch" refForName="parTx"/>
              <dgm:constr type="t" for="ch" forName="parSh"/>
              <dgm:constr type="l" for="ch" forName="desTx" refType="w" fact="0.17"/>
              <dgm:constr type="w" for="ch" forName="desTx" refType="w" refFor="ch" refForName="parTx"/>
              <dgm:constr type="t" for="ch" forName="desTx" refType="h" refFor="ch" refForName="parTx"/>
            </dgm:constrLst>
          </dgm:if>
          <dgm:else name="Name6">
            <dgm:constrLst>
              <dgm:constr type="h" refType="w" fact="1000"/>
              <dgm:constr type="l" for="ch" forName="parTx" refType="w" fact="0.17"/>
              <dgm:constr type="w" for="ch" forName="parTx" refType="w" fact="0.83"/>
              <dgm:constr type="t" for="ch" forName="parTx"/>
              <dgm:constr type="l" for="ch" forName="parSh" refType="w" fact="0.15"/>
              <dgm:constr type="w" for="ch" forName="parSh" refType="w" refFor="ch" refForName="parTx"/>
              <dgm:constr type="t" for="ch" forName="parSh"/>
              <dgm:constr type="l" for="ch" forName="desTx"/>
              <dgm:constr type="w" for="ch" forName="desTx" refType="w" refFor="ch" refForName="parTx"/>
              <dgm:constr type="t" for="ch" forName="desTx" refType="h" refFor="ch" refForName="parTx"/>
            </dgm:constrLst>
          </dgm:else>
        </dgm:choose>
        <dgm:ruleLst>
          <dgm:rule type="h" val="INF" fact="NaN" max="NaN"/>
        </dgm:ruleLst>
        <dgm:layoutNode name="parTx">
          <dgm:varLst>
            <dgm:chMax val="0"/>
            <dgm:chPref val="0"/>
            <dgm:bulletEnabled val="1"/>
          </dgm:varLst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 zOrderOff="1" hideGeom="1">
            <dgm:adjLst>
              <dgm:adj idx="1" val="0.1"/>
            </dgm:adjLst>
          </dgm:shape>
          <dgm:presOf axis="self" ptType="node"/>
          <dgm:constrLst>
            <dgm:constr type="h" refType="w" op="lte" fact="0.4"/>
            <dgm:constr type="bMarg" refType="primFontSz" fact="0.3"/>
            <dgm:constr type="h"/>
          </dgm:constrLst>
          <dgm:ruleLst>
            <dgm:rule type="h" val="INF" fact="NaN" max="NaN"/>
          </dgm:ruleLst>
        </dgm:layoutNode>
        <dgm:layoutNode name="parSh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 ptType="node"/>
          <dgm:constrLst>
            <dgm:constr type="h"/>
          </dgm:constrLst>
          <dgm:ruleLst/>
        </dgm:layoutNode>
        <dgm:layoutNode name="desTx" styleLbl="fgAcc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oundRect" r:blip="">
            <dgm:adjLst>
              <dgm:adj idx="1" val="0.1"/>
            </dgm:adjLst>
          </dgm:shape>
          <dgm:presOf axis="des" ptType="node"/>
          <dgm:constrLst>
            <dgm:constr type="secFontSz" val="65"/>
            <dgm:constr type="primFontSz" refType="secFontSz"/>
            <dgm:constr type="h"/>
          </dgm:constrLst>
          <dgm:ruleLst>
            <dgm:rule type="h" val="INF" fact="NaN" max="NaN"/>
          </dgm:ruleLst>
        </dgm:layoutNode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  <dgm:param type="srcNode" val="parTx"/>
            <dgm:param type="dstNode" val="parTx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Tx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process3">
  <dgm:title val=""/>
  <dgm:desc val=""/>
  <dgm:catLst>
    <dgm:cat type="process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3" destOrd="0"/>
        <dgm:cxn modelId="12" srcId="1" destId="11" srcOrd="0" destOrd="0"/>
        <dgm:cxn modelId="23" srcId="2" destId="21" srcOrd="0" destOrd="0"/>
        <dgm:cxn modelId="34" srcId="3" destId="31" srcOrd="0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" refType="w"/>
      <dgm:constr type="w" for="ch" ptType="sibTrans" refType="w" refFor="ch" refForName="composite" fact="0.3333"/>
      <dgm:constr type="w" for="des" forName="parTx"/>
      <dgm:constr type="h" for="des" forName="parTx" op="equ"/>
      <dgm:constr type="h" for="des" forName="parSh" op="equ"/>
      <dgm:constr type="w" for="des" forName="desTx"/>
      <dgm:constr type="h" for="des" forName="desTx" op="equ"/>
      <dgm:constr type="w" for="des" forName="parSh"/>
      <dgm:constr type="primFontSz" for="des" forName="parTx" val="65"/>
      <dgm:constr type="secFontSz" for="des" forName="desTx" refType="primFontSz" refFor="des" refForName="parTx" op="equ"/>
      <dgm:constr type="primFontSz" for="des" forName="connTx" refType="primFontSz" refFor="des" refForName="parTx" fact="0.8"/>
      <dgm:constr type="primFontSz" for="des" forName="connTx" refType="primFontSz" refFor="des" refForName="parTx" op="lte" fact="0.8"/>
      <dgm:constr type="h" for="des" forName="parTx" refType="primFontSz" refFor="des" refForName="parTx" fact="0.8"/>
      <dgm:constr type="h" for="des" forName="parSh" refType="primFontSz" refFor="des" refForName="parTx" fact="1.2"/>
      <dgm:constr type="h" for="des" forName="desTx" refType="primFontSz" refFor="des" refForName="parTx" fact="1.6"/>
      <dgm:constr type="h" for="des" forName="parSh" refType="h" refFor="des" refForName="parTx" op="lte" fact="1.5"/>
      <dgm:constr type="h" for="des" forName="parSh" refType="h" refFor="des" refForName="parTx" op="gte" fact="1.5"/>
    </dgm:constrLst>
    <dgm:ruleLst>
      <dgm:rule type="w" for="ch" forName="composite" val="0" fact="NaN" max="NaN"/>
      <dgm:rule type="primFontSz" for="des" forName="parTx" val="5" fact="NaN" max="NaN"/>
    </dgm:ruleLst>
    <dgm:forEach name="Name3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func="var" arg="dir" op="equ" val="norm">
            <dgm:constrLst>
              <dgm:constr type="h" refType="w" fact="1000"/>
              <dgm:constr type="l" for="ch" forName="parTx"/>
              <dgm:constr type="w" for="ch" forName="parTx" refType="w" fact="0.83"/>
              <dgm:constr type="t" for="ch" forName="parTx"/>
              <dgm:constr type="l" for="ch" forName="parSh"/>
              <dgm:constr type="w" for="ch" forName="parSh" refType="w" refFor="ch" refForName="parTx"/>
              <dgm:constr type="t" for="ch" forName="parSh"/>
              <dgm:constr type="l" for="ch" forName="desTx" refType="w" fact="0.17"/>
              <dgm:constr type="w" for="ch" forName="desTx" refType="w" refFor="ch" refForName="parTx"/>
              <dgm:constr type="t" for="ch" forName="desTx" refType="h" refFor="ch" refForName="parTx"/>
            </dgm:constrLst>
          </dgm:if>
          <dgm:else name="Name6">
            <dgm:constrLst>
              <dgm:constr type="h" refType="w" fact="1000"/>
              <dgm:constr type="l" for="ch" forName="parTx" refType="w" fact="0.17"/>
              <dgm:constr type="w" for="ch" forName="parTx" refType="w" fact="0.83"/>
              <dgm:constr type="t" for="ch" forName="parTx"/>
              <dgm:constr type="l" for="ch" forName="parSh" refType="w" fact="0.15"/>
              <dgm:constr type="w" for="ch" forName="parSh" refType="w" refFor="ch" refForName="parTx"/>
              <dgm:constr type="t" for="ch" forName="parSh"/>
              <dgm:constr type="l" for="ch" forName="desTx"/>
              <dgm:constr type="w" for="ch" forName="desTx" refType="w" refFor="ch" refForName="parTx"/>
              <dgm:constr type="t" for="ch" forName="desTx" refType="h" refFor="ch" refForName="parTx"/>
            </dgm:constrLst>
          </dgm:else>
        </dgm:choose>
        <dgm:ruleLst>
          <dgm:rule type="h" val="INF" fact="NaN" max="NaN"/>
        </dgm:ruleLst>
        <dgm:layoutNode name="parTx">
          <dgm:varLst>
            <dgm:chMax val="0"/>
            <dgm:chPref val="0"/>
            <dgm:bulletEnabled val="1"/>
          </dgm:varLst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 zOrderOff="1" hideGeom="1">
            <dgm:adjLst>
              <dgm:adj idx="1" val="0.1"/>
            </dgm:adjLst>
          </dgm:shape>
          <dgm:presOf axis="self" ptType="node"/>
          <dgm:constrLst>
            <dgm:constr type="h" refType="w" op="lte" fact="0.4"/>
            <dgm:constr type="bMarg" refType="primFontSz" fact="0.3"/>
            <dgm:constr type="h"/>
          </dgm:constrLst>
          <dgm:ruleLst>
            <dgm:rule type="h" val="INF" fact="NaN" max="NaN"/>
          </dgm:ruleLst>
        </dgm:layoutNode>
        <dgm:layoutNode name="parSh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 ptType="node"/>
          <dgm:constrLst>
            <dgm:constr type="h"/>
          </dgm:constrLst>
          <dgm:ruleLst/>
        </dgm:layoutNode>
        <dgm:layoutNode name="desTx" styleLbl="fgAcc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oundRect" r:blip="">
            <dgm:adjLst>
              <dgm:adj idx="1" val="0.1"/>
            </dgm:adjLst>
          </dgm:shape>
          <dgm:presOf axis="des" ptType="node"/>
          <dgm:constrLst>
            <dgm:constr type="secFontSz" val="65"/>
            <dgm:constr type="primFontSz" refType="secFontSz"/>
            <dgm:constr type="h"/>
          </dgm:constrLst>
          <dgm:ruleLst>
            <dgm:rule type="h" val="INF" fact="NaN" max="NaN"/>
          </dgm:ruleLst>
        </dgm:layoutNode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  <dgm:param type="srcNode" val="parTx"/>
            <dgm:param type="dstNode" val="parTx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Tx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hProcess6">
  <dgm:title val=""/>
  <dgm:desc val=""/>
  <dgm:catLst>
    <dgm:cat type="process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L"/>
          <dgm:param type="nodeHorzAlign" val="l"/>
        </dgm:alg>
      </dgm:if>
      <dgm:else name="Name2">
        <dgm:alg type="lin">
          <dgm:param type="linDir" val="from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w" refFor="ch" refForName="compNode" fact="0.7"/>
      <dgm:constr type="ctrY" for="ch" forName="compNode" refType="h" fact="0.5"/>
      <dgm:constr type="w" for="ch" forName="aSpace" refType="w" fact="0.05"/>
      <dgm:constr type="primFontSz" for="des" forName="childTextHidden" op="equ" val="65"/>
      <dgm:constr type="primFontSz" for="des" forName="parentText" op="equ"/>
    </dgm:constrLst>
    <dgm:ruleLst/>
    <dgm:forEach name="aNodeForEach" axis="ch" ptType="node">
      <dgm:layoutNode name="compNode">
        <dgm:alg type="composite">
          <dgm:param type="ar" val="1.43"/>
        </dgm:alg>
        <dgm:shape xmlns:r="http://schemas.openxmlformats.org/officeDocument/2006/relationships" r:blip="">
          <dgm:adjLst/>
        </dgm:shape>
        <dgm:presOf/>
        <dgm:choose name="Name3">
          <dgm:if name="Name4" func="var" arg="dir" op="equ" val="norm">
            <dgm:constrLst>
              <dgm:constr type="w" for="ch" forName="childTextVisible" refType="w" fact="0.8"/>
              <dgm:constr type="h" for="ch" forName="childTextVisible" refType="h"/>
              <dgm:constr type="r" for="ch" forName="childTextVisible" refType="w"/>
              <dgm:constr type="w" for="ch" forName="childTextHidden" refType="w" fact="0.6"/>
              <dgm:constr type="h" for="ch" forName="childTextHidden" refType="h"/>
              <dgm:constr type="r" for="ch" forName="childTextHidden" refType="w"/>
              <dgm:constr type="l" for="ch" forName="parentText"/>
              <dgm:constr type="w" for="ch" forName="parentText" refType="w" fact="0.4"/>
              <dgm:constr type="h" for="ch" forName="parentText" refType="w" refFor="ch" refForName="parentText" op="equ"/>
              <dgm:constr type="ctrY" for="ch" forName="parentText" refType="h" fact="0.5"/>
            </dgm:constrLst>
          </dgm:if>
          <dgm:else name="Name5">
            <dgm:constrLst>
              <dgm:constr type="w" for="ch" forName="childTextVisible" refType="w" fact="0.8"/>
              <dgm:constr type="h" for="ch" forName="childTextVisible" refType="h"/>
              <dgm:constr type="l" for="ch" forName="childTextVisible"/>
              <dgm:constr type="w" for="ch" forName="childTextHidden" refType="w" fact="0.6"/>
              <dgm:constr type="h" for="ch" forName="childTextHidden" refType="h"/>
              <dgm:constr type="l" for="ch" forName="childTextHidden"/>
              <dgm:constr type="r" for="ch" forName="parentText" refType="w"/>
              <dgm:constr type="w" for="ch" forName="parentText" refType="w" fact="0.4"/>
              <dgm:constr type="h" for="ch" forName="parentText" refType="w" refFor="ch" refForName="parentText" op="equ"/>
              <dgm:constr type="ctrY" for="ch" forName="parentText" refType="h" fact="0.5"/>
            </dgm:constrLst>
          </dgm:else>
        </dgm:choose>
        <dgm:ruleLst/>
        <dgm:layoutNode name="noGeometry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childTextVisible" styleLbl="bgAccFollowNode1">
          <dgm:varLst>
            <dgm:bulletEnabled val="1"/>
          </dgm:varLst>
          <dgm:alg type="sp"/>
          <dgm:choose name="Name6">
            <dgm:if name="Name7" func="var" arg="dir" op="equ" val="norm">
              <dgm:shape xmlns:r="http://schemas.openxmlformats.org/officeDocument/2006/relationships" type="rightArrow" r:blip="">
                <dgm:adjLst>
                  <dgm:adj idx="1" val="0.7"/>
                  <dgm:adj idx="2" val="0.5"/>
                </dgm:adjLst>
              </dgm:shape>
            </dgm:if>
            <dgm:else name="Name8">
              <dgm:shape xmlns:r="http://schemas.openxmlformats.org/officeDocument/2006/relationships" type="leftArrow" r:blip="">
                <dgm:adjLst>
                  <dgm:adj idx="1" val="0.7"/>
                  <dgm:adj idx="2" val="0.5"/>
                </dgm:adjLst>
              </dgm:shape>
            </dgm:else>
          </dgm:choose>
          <dgm:presOf axis="des" ptType="node"/>
          <dgm:constrLst/>
          <dgm:ruleLst/>
        </dgm:layoutNode>
        <dgm:layoutNode name="childTextHidden" styleLbl="bgAccFollowNode1">
          <dgm:choose name="Name9">
            <dgm:if name="Name10" axis="des followSib" ptType="node node" st="1 1" cnt="1 0" func="cnt" op="gte" val="1">
              <dgm:alg type="tx">
                <dgm:param type="stBulletLvl" val="1"/>
                <dgm:param type="txAnchorVertCh" val="mid"/>
              </dgm:alg>
            </dgm:if>
            <dgm:else name="Name11">
              <dgm:alg type="tx">
                <dgm:param type="stBulletLvl" val="2"/>
                <dgm:param type="txAnchorVertCh" val="mid"/>
              </dgm:alg>
            </dgm:else>
          </dgm:choose>
          <dgm:choose name="Name12">
            <dgm:if name="Name13" func="var" arg="dir" op="equ" val="norm">
              <dgm:shape xmlns:r="http://schemas.openxmlformats.org/officeDocument/2006/relationships" type="rightArrow" r:blip="" hideGeom="1">
                <dgm:adjLst>
                  <dgm:adj idx="1" val="0.7"/>
                  <dgm:adj idx="2" val="0.5"/>
                </dgm:adjLst>
              </dgm:shape>
            </dgm:if>
            <dgm:else name="Name14">
              <dgm:shape xmlns:r="http://schemas.openxmlformats.org/officeDocument/2006/relationships" type="leftArrow" r:blip="" hideGeom="1">
                <dgm:adjLst>
                  <dgm:adj idx="1" val="0.7"/>
                  <dgm:adj idx="2" val="0.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rMarg" refType="primFontSz" fact="0.1"/>
            <dgm:constr type="lMarg" refType="primFontSz" fact="0.2"/>
          </dgm:constrLst>
          <dgm:ruleLst>
            <dgm:rule type="primFontSz" val="5" fact="NaN" max="NaN"/>
          </dgm:ruleLst>
        </dgm:layoutNode>
        <dgm:layoutNode name="parentText" styleLbl="node1">
          <dgm:varLst>
            <dgm:chMax val="1"/>
            <dgm:bulletEnabled val="1"/>
          </dgm:varLst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primFontSz" val="65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choose name="Name15">
        <dgm:if name="Name16" axis="self" ptType="node" func="revPos" op="gte" val="2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hProcess10">
  <dgm:title val=""/>
  <dgm:desc val=""/>
  <dgm:catLst>
    <dgm:cat type="process" pri="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" refType="w"/>
      <dgm:constr type="w" for="ch" ptType="sibTrans" refType="w" refFor="ch" refForName="composite" op="equ" fact="0.3333"/>
      <dgm:constr type="primFontSz" for="des" forName="txNode" op="equ" val="65"/>
      <dgm:constr type="primFontSz" for="des" forName="connTx" op="equ" val="55"/>
      <dgm:constr type="primFontSz" for="des" forName="connTx" refType="primFontSz" refFor="des" refForName="txNode" op="lte" fact="0.8"/>
    </dgm:constrLst>
    <dgm:ruleLst/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l" for="ch" forName="imagSh"/>
              <dgm:constr type="w" for="ch" forName="imagSh" refType="w" fact="0.86"/>
              <dgm:constr type="t" for="ch" forName="imagSh"/>
              <dgm:constr type="h" for="ch" forName="imagSh" refType="w" refFor="ch" refForName="imagSh"/>
              <dgm:constr type="l" for="ch" forName="txNode" refType="w" fact="0.14"/>
              <dgm:constr type="w" for="ch" forName="txNode" refType="w" refFor="ch" refForName="imagSh"/>
              <dgm:constr type="t" for="ch" forName="txNode" refType="h" refFor="ch" refForName="imagSh" fact="0.6"/>
              <dgm:constr type="h" for="ch" forName="txNode" refType="h" refFor="ch" refForName="imagSh"/>
            </dgm:constrLst>
          </dgm:if>
          <dgm:else name="Name7">
            <dgm:constrLst>
              <dgm:constr type="l" for="ch" forName="imagSh" refType="w" fact="0.14"/>
              <dgm:constr type="w" for="ch" forName="imagSh" refType="w" fact="0.86"/>
              <dgm:constr type="t" for="ch" forName="imagSh"/>
              <dgm:constr type="h" for="ch" forName="imagSh" refType="w" refFor="ch" refForName="imagSh"/>
              <dgm:constr type="l" for="ch" forName="txNode"/>
              <dgm:constr type="w" for="ch" forName="txNode" refType="w" refFor="ch" refForName="imagSh"/>
              <dgm:constr type="t" for="ch" forName="txNode" refType="h" refFor="ch" refForName="imagSh" fact="0.6"/>
              <dgm:constr type="h" for="ch" forName="txNode" refType="h" refFor="ch" refForName="imagSh"/>
            </dgm:constrLst>
          </dgm:else>
        </dgm:choose>
        <dgm:ruleLst/>
        <dgm:layoutNode name="imagSh" styleLbl="b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x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  <dgm:param type="srcNode" val="imagSh"/>
            <dgm:param type="dstNode" val="imagSh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35"/>
            <dgm:constr type="endPad" refType="connDist" fact="0.3"/>
          </dgm:constrLst>
          <dgm:ruleLst/>
          <dgm:layoutNode name="connTx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arrow2">
  <dgm:title val=""/>
  <dgm:desc val=""/>
  <dgm:catLst>
    <dgm:cat type="process" pri="2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arrowDiagram">
    <dgm:varLst>
      <dgm:chMax val="5"/>
      <dgm:dir/>
      <dgm:resizeHandles val="exact"/>
    </dgm:varLst>
    <dgm:alg type="composite">
      <dgm:param type="ar" val="1.6"/>
    </dgm:alg>
    <dgm:shape xmlns:r="http://schemas.openxmlformats.org/officeDocument/2006/relationships" r:blip="">
      <dgm:adjLst/>
    </dgm:shape>
    <dgm:presOf/>
    <dgm:constrLst>
      <dgm:constr type="l" for="ch" forName="arrow"/>
      <dgm:constr type="t" for="ch" forName="arrow"/>
      <dgm:constr type="w" for="ch" forName="arrow" refType="w"/>
      <dgm:constr type="h" for="ch" forName="arrow" refType="h"/>
      <dgm:constr type="ctrX" for="ch" forName="arrowDiagram1" refType="w" fact="0.5"/>
      <dgm:constr type="ctrY" for="ch" forName="arrowDiagram1" refType="h" fact="0.5"/>
      <dgm:constr type="w" for="ch" forName="arrowDiagram1" refType="w"/>
      <dgm:constr type="h" for="ch" forName="arrowDiagram1" refType="h"/>
      <dgm:constr type="ctrX" for="ch" forName="arrowDiagram2" refType="w" fact="0.5"/>
      <dgm:constr type="ctrY" for="ch" forName="arrowDiagram2" refType="h" fact="0.5"/>
      <dgm:constr type="w" for="ch" forName="arrowDiagram2" refType="w"/>
      <dgm:constr type="h" for="ch" forName="arrowDiagram2" refType="h"/>
      <dgm:constr type="ctrX" for="ch" forName="arrowDiagram3" refType="w" fact="0.5"/>
      <dgm:constr type="ctrY" for="ch" forName="arrowDiagram3" refType="h" fact="0.5"/>
      <dgm:constr type="w" for="ch" forName="arrowDiagram3" refType="w"/>
      <dgm:constr type="h" for="ch" forName="arrowDiagram3" refType="h"/>
      <dgm:constr type="ctrX" for="ch" forName="arrowDiagram4" refType="w" fact="0.5"/>
      <dgm:constr type="ctrY" for="ch" forName="arrowDiagram4" refType="h" fact="0.5"/>
      <dgm:constr type="w" for="ch" forName="arrowDiagram4" refType="w"/>
      <dgm:constr type="h" for="ch" forName="arrowDiagram4" refType="h"/>
      <dgm:constr type="ctrX" for="ch" forName="arrowDiagram5" refType="w" fact="0.5"/>
      <dgm:constr type="ctrY" for="ch" forName="arrowDiagram5" refType="h" fact="0.5"/>
      <dgm:constr type="w" for="ch" forName="arrowDiagram5" refType="w"/>
      <dgm:constr type="h" for="ch" forName="arrowDiagram5" refType="h"/>
    </dgm:constrLst>
    <dgm:ruleLst/>
    <dgm:choose name="Name0">
      <dgm:if name="Name1" axis="ch" ptType="node" func="cnt" op="gte" val="1">
        <dgm:layoutNode name="arrow" styleLbl="bgShp">
          <dgm:alg type="sp"/>
          <dgm:shape xmlns:r="http://schemas.openxmlformats.org/officeDocument/2006/relationships" type="swooshArrow" r:blip="">
            <dgm:adjLst>
              <dgm:adj idx="2" val="0.25"/>
            </dgm:adjLst>
          </dgm:shape>
          <dgm:presOf/>
          <dgm:constrLst/>
          <dgm:ruleLst/>
        </dgm:layoutNode>
        <dgm:choose name="Name2">
          <dgm:if name="Name3" axis="ch" ptType="node" func="cnt" op="lt" val="1"/>
          <dgm:if name="Name4" axis="ch" ptType="node" func="cnt" op="equ" val="1">
            <dgm:layoutNode name="arrowDiagram1">
              <dgm:varLst>
                <dgm:bulletEnabled val="1"/>
              </dgm:varLst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ctrX" for="ch" forName="bullet1" refType="w" fact="0.8"/>
                <dgm:constr type="ctrY" for="ch" forName="bullet1" refType="h" fact="0.262"/>
                <dgm:constr type="w" for="ch" forName="bullet1" refType="w" fact="0.074"/>
                <dgm:constr type="h" for="ch" forName="bullet1" refType="w" refFor="ch" refForName="bullet1"/>
                <dgm:constr type="r" for="ch" forName="textBox1" refType="ctrX" refFor="ch" refForName="bullet1"/>
                <dgm:constr type="t" for="ch" forName="textBox1" refType="ctrY" refFor="ch" refForName="bullet1"/>
                <dgm:constr type="w" for="ch" forName="textBox1" refType="w" fact="0.4"/>
                <dgm:constr type="h" for="ch" forName="textBox1" refType="h" fact="0.738"/>
                <dgm:constr type="userA" refType="h" refFor="ch" refForName="bullet1" fact="0.53"/>
                <dgm:constr type="rMarg" for="ch" forName="textBox1" refType="userA" fact="2.834"/>
                <dgm:constr type="primFontSz" for="ch" ptType="node" op="equ" val="65"/>
              </dgm:constrLst>
              <dgm:ruleLst/>
              <dgm:forEach name="Name5" axis="ch" ptType="node" cnt="1">
                <dgm:layoutNode name="bullet1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1" styleLbl="revTx">
                  <dgm:varLst>
                    <dgm:bulletEnabled val="1"/>
                  </dgm:varLst>
                  <dgm:alg type="tx">
                    <dgm:param type="txAnchorVert" val="t"/>
                    <dgm:param type="parTxLTRAlign" val="r"/>
                    <dgm:param type="parTxRTLAlign" val="r"/>
                  </dgm:alg>
                  <dgm:shape xmlns:r="http://schemas.openxmlformats.org/officeDocument/2006/relationships" type="round2DiagRect" r:blip="">
                    <dgm:adjLst/>
                  </dgm:shape>
                  <dgm:presOf axis="desOrSelf" ptType="node"/>
                  <dgm:constrLst>
                    <dgm:constr type="lMarg"/>
                    <dgm:constr type="tMarg"/>
                    <dgm:constr type="bMarg"/>
                  </dgm:constrLst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6" axis="ch" ptType="node" func="cnt" op="equ" val="2">
            <dgm:layoutNode name="arrowDiagram2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7">
                <dgm:if name="Name8" func="var" arg="dir" op="equ" val="norm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l" for="ch" forName="textBox2a" refType="ctrX" refFor="ch" refForName="bullet2a"/>
                    <dgm:constr type="t" for="ch" forName="textBox2a" refType="ctrY" refFor="ch" refForName="bullet2a"/>
                    <dgm:constr type="w" for="ch" forName="textBox2a" refType="w" fact="0.325"/>
                    <dgm:constr type="h" for="ch" forName="textBox2a" refType="h" fact="0.427"/>
                    <dgm:constr type="userA" refType="h" refFor="ch" refForName="bullet2a" fact="0.53"/>
                    <dgm:constr type="l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l" for="ch" forName="textBox2b" refType="ctrX" refFor="ch" refForName="bullet2b"/>
                    <dgm:constr type="t" for="ch" forName="textBox2b" refType="ctrY" refFor="ch" refForName="bullet2b"/>
                    <dgm:constr type="w" for="ch" forName="textBox2b" refType="w" fact="0.325"/>
                    <dgm:constr type="h" for="ch" forName="textBox2b" refType="h" fact="0.662"/>
                    <dgm:constr type="userB" refType="h" refFor="ch" refForName="bullet2b" fact="0.53"/>
                    <dgm:constr type="lMarg" for="ch" forName="textBox2b" refType="userB" fact="2.834"/>
                    <dgm:constr type="primFontSz" for="ch" ptType="node" op="equ" val="65"/>
                  </dgm:constrLst>
                </dgm:if>
                <dgm:else name="Name9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r" for="ch" forName="textBox2a" refType="ctrX" refFor="ch" refForName="bullet2a"/>
                    <dgm:constr type="b" for="ch" forName="textBox2a" refType="ctrY" refFor="ch" refForName="bullet2a"/>
                    <dgm:constr type="w" for="ch" forName="textBox2a" refType="w" fact="0.25"/>
                    <dgm:constr type="h" for="ch" forName="textBox2a" refType="h" fact="0.573"/>
                    <dgm:constr type="userA" refType="h" refFor="ch" refForName="bullet2a" fact="0.53"/>
                    <dgm:constr type="r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r" for="ch" forName="textBox2b" refType="ctrX" refFor="ch" refForName="bullet2b"/>
                    <dgm:constr type="b" for="ch" forName="textBox2b" refType="ctrY" refFor="ch" refForName="bullet2b"/>
                    <dgm:constr type="w" for="ch" forName="textBox2b" refType="w" fact="0.28"/>
                    <dgm:constr type="h" for="ch" forName="textBox2b" refType="h" fact="0.338"/>
                    <dgm:constr type="userB" refType="h" refFor="ch" refForName="bullet2b" fact="0.53"/>
                    <dgm:constr type="rMarg" for="ch" forName="textBox2b" refType="userB" fact="2.834"/>
                    <dgm:constr type="primFontSz" for="ch" ptType="node" op="equ" val="65"/>
                  </dgm:constrLst>
                </dgm:else>
              </dgm:choose>
              <dgm:ruleLst/>
              <dgm:forEach name="Name10" axis="ch" ptType="node" cnt="1">
                <dgm:layoutNode name="bullet2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a" styleLbl="revTx">
                  <dgm:varLst>
                    <dgm:bulletEnabled val="1"/>
                  </dgm:varLst>
                  <dgm:choose name="Name11">
                    <dgm:if name="Name12" func="var" arg="dir" op="equ" val="norm">
                      <dgm:choose name="Name13">
                        <dgm:if name="Name1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6">
                      <dgm:choose name="Name17">
                        <dgm:if name="Name1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">
                    <dgm:if name="Name2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23" axis="ch" ptType="node" st="2" cnt="1">
                <dgm:layoutNode name="bullet2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b" styleLbl="revTx">
                  <dgm:varLst>
                    <dgm:bulletEnabled val="1"/>
                  </dgm:varLst>
                  <dgm:choose name="Name24">
                    <dgm:if name="Name25" func="var" arg="dir" op="equ" val="norm">
                      <dgm:choose name="Name26">
                        <dgm:if name="Name2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2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29">
                      <dgm:choose name="Name30">
                        <dgm:if name="Name3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3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33">
                    <dgm:if name="Name3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3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36" axis="ch" ptType="node" func="cnt" op="equ" val="3">
            <dgm:layoutNode name="arrowDiagram3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37">
                <dgm:if name="Name38" func="var" arg="dir" op="equ" val="norm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l" for="ch" forName="textBox3a" refType="ctrX" refFor="ch" refForName="bullet3a"/>
                    <dgm:constr type="t" for="ch" forName="textBox3a" refType="ctrY" refFor="ch" refForName="bullet3a"/>
                    <dgm:constr type="w" for="ch" forName="textBox3a" refType="w" fact="0.233"/>
                    <dgm:constr type="h" for="ch" forName="textBox3a" refType="h" fact="0.289"/>
                    <dgm:constr type="userA" refType="h" refFor="ch" refForName="bullet3a" fact="0.53"/>
                    <dgm:constr type="l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l" for="ch" forName="textBox3b" refType="ctrX" refFor="ch" refForName="bullet3b"/>
                    <dgm:constr type="t" for="ch" forName="textBox3b" refType="ctrY" refFor="ch" refForName="bullet3b"/>
                    <dgm:constr type="w" for="ch" forName="textBox3b" refType="w" fact="0.24"/>
                    <dgm:constr type="h" for="ch" forName="textBox3b" refType="h" fact="0.544"/>
                    <dgm:constr type="userB" refType="h" refFor="ch" refForName="bullet3b" fact="0.53"/>
                    <dgm:constr type="l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l" for="ch" forName="textBox3c" refType="ctrX" refFor="ch" refForName="bullet3c"/>
                    <dgm:constr type="t" for="ch" forName="textBox3c" refType="ctrY" refFor="ch" refForName="bullet3c"/>
                    <dgm:constr type="w" for="ch" forName="textBox3c" refType="w" fact="0.24"/>
                    <dgm:constr type="h" for="ch" forName="textBox3c" refType="h" fact="0.695"/>
                    <dgm:constr type="userC" refType="h" refFor="ch" refForName="bullet3c" fact="0.53"/>
                    <dgm:constr type="lMarg" for="ch" forName="textBox3c" refType="userC" fact="2.834"/>
                    <dgm:constr type="primFontSz" for="ch" ptType="node" op="equ" val="65"/>
                  </dgm:constrLst>
                </dgm:if>
                <dgm:else name="Name39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r" for="ch" forName="textBox3a" refType="ctrX" refFor="ch" refForName="bullet3a"/>
                    <dgm:constr type="b" for="ch" forName="textBox3a" refType="ctrY" refFor="ch" refForName="bullet3a"/>
                    <dgm:constr type="w" for="ch" forName="textBox3a" refType="w" fact="0.14"/>
                    <dgm:constr type="h" for="ch" forName="textBox3a" refType="h" fact="0.711"/>
                    <dgm:constr type="userA" refType="h" refFor="ch" refForName="bullet3a" fact="0.53"/>
                    <dgm:constr type="r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r" for="ch" forName="textBox3b" refType="ctrX" refFor="ch" refForName="bullet3b"/>
                    <dgm:constr type="b" for="ch" forName="textBox3b" refType="ctrY" refFor="ch" refForName="bullet3b"/>
                    <dgm:constr type="w" for="ch" forName="textBox3b" refType="w" fact="0.24"/>
                    <dgm:constr type="h" for="ch" forName="textBox3b" refType="h" fact="0.456"/>
                    <dgm:constr type="userB" refType="h" refFor="ch" refForName="bullet3b" fact="0.53"/>
                    <dgm:constr type="r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r" for="ch" forName="textBox3c" refType="ctrX" refFor="ch" refForName="bullet3c"/>
                    <dgm:constr type="b" for="ch" forName="textBox3c" refType="ctrY" refFor="ch" refForName="bullet3c"/>
                    <dgm:constr type="w" for="ch" forName="textBox3c" refType="w" fact="0.24"/>
                    <dgm:constr type="h" for="ch" forName="textBox3c" refType="h" fact="0.305"/>
                    <dgm:constr type="userC" refType="h" refFor="ch" refForName="bullet3c" fact="0.53"/>
                    <dgm:constr type="rMarg" for="ch" forName="textBox3c" refType="userC" fact="2.834"/>
                    <dgm:constr type="primFontSz" for="ch" ptType="node" op="equ" val="65"/>
                  </dgm:constrLst>
                </dgm:else>
              </dgm:choose>
              <dgm:ruleLst/>
              <dgm:forEach name="Name40" axis="ch" ptType="node" cnt="1">
                <dgm:layoutNode name="bullet3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a" styleLbl="revTx">
                  <dgm:varLst>
                    <dgm:bulletEnabled val="1"/>
                  </dgm:varLst>
                  <dgm:choose name="Name41">
                    <dgm:if name="Name42" func="var" arg="dir" op="equ" val="norm">
                      <dgm:choose name="Name43">
                        <dgm:if name="Name4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4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46">
                      <dgm:choose name="Name47">
                        <dgm:if name="Name4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4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50">
                    <dgm:if name="Name5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5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53" axis="ch" ptType="node" st="2" cnt="1">
                <dgm:layoutNode name="bullet3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b" styleLbl="revTx">
                  <dgm:varLst>
                    <dgm:bulletEnabled val="1"/>
                  </dgm:varLst>
                  <dgm:choose name="Name54">
                    <dgm:if name="Name55" func="var" arg="dir" op="equ" val="norm">
                      <dgm:choose name="Name56">
                        <dgm:if name="Name5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5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59">
                      <dgm:choose name="Name60">
                        <dgm:if name="Name6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6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63">
                    <dgm:if name="Name6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6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66" axis="ch" ptType="node" st="3" cnt="1">
                <dgm:layoutNode name="bullet3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c" styleLbl="revTx">
                  <dgm:varLst>
                    <dgm:bulletEnabled val="1"/>
                  </dgm:varLst>
                  <dgm:choose name="Name67">
                    <dgm:if name="Name68" func="var" arg="dir" op="equ" val="norm">
                      <dgm:choose name="Name69">
                        <dgm:if name="Name7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7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72">
                      <dgm:choose name="Name73">
                        <dgm:if name="Name7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7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76">
                    <dgm:if name="Name7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7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79" axis="ch" ptType="node" func="cnt" op="equ" val="4">
            <dgm:layoutNode name="arrowDiagram4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80">
                <dgm:if name="Name81" func="var" arg="dir" op="equ" val="norm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l" for="ch" forName="textBox4a" refType="ctrX" refFor="ch" refForName="bullet4a"/>
                    <dgm:constr type="t" for="ch" forName="textBox4a" refType="ctrY" refFor="ch" refForName="bullet4a"/>
                    <dgm:constr type="w" for="ch" forName="textBox4a" refType="w" fact="0.171"/>
                    <dgm:constr type="h" for="ch" forName="textBox4a" refType="h" fact="0.238"/>
                    <dgm:constr type="userA" refType="h" refFor="ch" refForName="bullet4a" fact="0.53"/>
                    <dgm:constr type="l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l" for="ch" forName="textBox4b" refType="ctrX" refFor="ch" refForName="bullet4b"/>
                    <dgm:constr type="t" for="ch" forName="textBox4b" refType="ctrY" refFor="ch" refForName="bullet4b"/>
                    <dgm:constr type="w" for="ch" forName="textBox4b" refType="w" fact="0.21"/>
                    <dgm:constr type="h" for="ch" forName="textBox4b" refType="h" fact="0.457"/>
                    <dgm:constr type="userB" refType="h" refFor="ch" refForName="bullet4b" fact="0.53"/>
                    <dgm:constr type="l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l" for="ch" forName="textBox4c" refType="ctrX" refFor="ch" refForName="bullet4c"/>
                    <dgm:constr type="t" for="ch" forName="textBox4c" refType="ctrY" refFor="ch" refForName="bullet4c"/>
                    <dgm:constr type="w" for="ch" forName="textBox4c" refType="w" fact="0.21"/>
                    <dgm:constr type="h" for="ch" forName="textBox4c" refType="h" fact="0.618"/>
                    <dgm:constr type="userC" refType="h" refFor="ch" refForName="bullet4c" fact="0.53"/>
                    <dgm:constr type="l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l" for="ch" forName="textBox4d" refType="ctrX" refFor="ch" refForName="bullet4d"/>
                    <dgm:constr type="t" for="ch" forName="textBox4d" refType="ctrY" refFor="ch" refForName="bullet4d"/>
                    <dgm:constr type="w" for="ch" forName="textBox4d" refType="w" fact="0.21"/>
                    <dgm:constr type="h" for="ch" forName="textBox4d" refType="h" fact="0.717"/>
                    <dgm:constr type="userD" refType="h" refFor="ch" refForName="bullet4d" fact="0.53"/>
                    <dgm:constr type="lMarg" for="ch" forName="textBox4d" refType="userD" fact="2.834"/>
                    <dgm:constr type="primFontSz" for="ch" ptType="node" op="equ" val="65"/>
                  </dgm:constrLst>
                </dgm:if>
                <dgm:else name="Name82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r" for="ch" forName="textBox4a" refType="ctrX" refFor="ch" refForName="bullet4a"/>
                    <dgm:constr type="b" for="ch" forName="textBox4a" refType="ctrY" refFor="ch" refForName="bullet4a"/>
                    <dgm:constr type="w" for="ch" forName="textBox4a" refType="w" fact="0.11"/>
                    <dgm:constr type="h" for="ch" forName="textBox4a" refType="h" fact="0.762"/>
                    <dgm:constr type="userA" refType="h" refFor="ch" refForName="bullet4a" fact="0.53"/>
                    <dgm:constr type="r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r" for="ch" forName="textBox4b" refType="ctrX" refFor="ch" refForName="bullet4b"/>
                    <dgm:constr type="b" for="ch" forName="textBox4b" refType="ctrY" refFor="ch" refForName="bullet4b"/>
                    <dgm:constr type="w" for="ch" forName="textBox4b" refType="w" fact="0.171"/>
                    <dgm:constr type="h" for="ch" forName="textBox4b" refType="h" fact="0.543"/>
                    <dgm:constr type="userB" refType="h" refFor="ch" refForName="bullet4b" fact="0.53"/>
                    <dgm:constr type="r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r" for="ch" forName="textBox4c" refType="ctrX" refFor="ch" refForName="bullet4c"/>
                    <dgm:constr type="b" for="ch" forName="textBox4c" refType="ctrY" refFor="ch" refForName="bullet4c"/>
                    <dgm:constr type="w" for="ch" forName="textBox4c" refType="w" fact="0.21"/>
                    <dgm:constr type="h" for="ch" forName="textBox4c" refType="h" fact="0.382"/>
                    <dgm:constr type="userC" refType="h" refFor="ch" refForName="bullet4c" fact="0.53"/>
                    <dgm:constr type="r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r" for="ch" forName="textBox4d" refType="ctrX" refFor="ch" refForName="bullet4d"/>
                    <dgm:constr type="b" for="ch" forName="textBox4d" refType="ctrY" refFor="ch" refForName="bullet4d"/>
                    <dgm:constr type="w" for="ch" forName="textBox4d" refType="w" fact="0.21"/>
                    <dgm:constr type="h" for="ch" forName="textBox4d" refType="h" fact="0.283"/>
                    <dgm:constr type="userD" refType="h" refFor="ch" refForName="bullet4d" fact="0.53"/>
                    <dgm:constr type="rMarg" for="ch" forName="textBox4d" refType="userD" fact="2.834"/>
                    <dgm:constr type="primFontSz" for="ch" ptType="node" op="equ" val="65"/>
                  </dgm:constrLst>
                </dgm:else>
              </dgm:choose>
              <dgm:ruleLst/>
              <dgm:forEach name="Name83" axis="ch" ptType="node" cnt="1">
                <dgm:layoutNode name="bullet4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a" styleLbl="revTx">
                  <dgm:varLst>
                    <dgm:bulletEnabled val="1"/>
                  </dgm:varLst>
                  <dgm:choose name="Name84">
                    <dgm:if name="Name85" func="var" arg="dir" op="equ" val="norm">
                      <dgm:choose name="Name86">
                        <dgm:if name="Name8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8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89">
                      <dgm:choose name="Name90">
                        <dgm:if name="Name9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9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93">
                    <dgm:if name="Name9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9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96" axis="ch" ptType="node" st="2" cnt="1">
                <dgm:layoutNode name="bullet4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b" styleLbl="revTx">
                  <dgm:varLst>
                    <dgm:bulletEnabled val="1"/>
                  </dgm:varLst>
                  <dgm:choose name="Name97">
                    <dgm:if name="Name98" func="var" arg="dir" op="equ" val="norm">
                      <dgm:choose name="Name99">
                        <dgm:if name="Name10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0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0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06">
                    <dgm:if name="Name10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0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09" axis="ch" ptType="node" st="3" cnt="1">
                <dgm:layoutNode name="bullet4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c" styleLbl="revTx">
                  <dgm:varLst>
                    <dgm:bulletEnabled val="1"/>
                  </dgm:varLst>
                  <dgm:choose name="Name110">
                    <dgm:if name="Name111" func="var" arg="dir" op="equ" val="norm">
                      <dgm:choose name="Name112">
                        <dgm:if name="Name11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1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15">
                      <dgm:choose name="Name116">
                        <dgm:if name="Name11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1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19">
                    <dgm:if name="Name12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2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22" axis="ch" ptType="node" st="4" cnt="1">
                <dgm:layoutNode name="bullet4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d" styleLbl="revTx">
                  <dgm:varLst>
                    <dgm:bulletEnabled val="1"/>
                  </dgm:varLst>
                  <dgm:choose name="Name123">
                    <dgm:if name="Name124" func="var" arg="dir" op="equ" val="norm">
                      <dgm:choose name="Name125">
                        <dgm:if name="Name12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2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28">
                      <dgm:choose name="Name129">
                        <dgm:if name="Name13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3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32">
                    <dgm:if name="Name13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3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else name="Name135">
            <dgm:layoutNode name="arrowDiagram5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136">
                <dgm:if name="Name137" func="var" arg="dir" op="equ" val="norm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l" for="ch" forName="textBox5a" refType="ctrX" refFor="ch" refForName="bullet5a"/>
                    <dgm:constr type="t" for="ch" forName="textBox5a" refType="ctrY" refFor="ch" refForName="bullet5a"/>
                    <dgm:constr type="w" for="ch" forName="textBox5a" refType="w" fact="0.131"/>
                    <dgm:constr type="h" for="ch" forName="textBox5a" refType="h" fact="0.238"/>
                    <dgm:constr type="userA" refType="h" refFor="ch" refForName="bullet5a" fact="0.53"/>
                    <dgm:constr type="l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l" for="ch" forName="textBox5b" refType="ctrX" refFor="ch" refForName="bullet5b"/>
                    <dgm:constr type="t" for="ch" forName="textBox5b" refType="ctrY" refFor="ch" refForName="bullet5b"/>
                    <dgm:constr type="w" for="ch" forName="textBox5b" refType="w" fact="0.166"/>
                    <dgm:constr type="h" for="ch" forName="textBox5b" refType="h" fact="0.419"/>
                    <dgm:constr type="userB" refType="h" refFor="ch" refForName="bullet5b" fact="0.53"/>
                    <dgm:constr type="l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l" for="ch" forName="textBox5c" refType="ctrX" refFor="ch" refForName="bullet5c"/>
                    <dgm:constr type="t" for="ch" forName="textBox5c" refType="ctrY" refFor="ch" refForName="bullet5c"/>
                    <dgm:constr type="w" for="ch" forName="textBox5c" refType="w" fact="0.193"/>
                    <dgm:constr type="h" for="ch" forName="textBox5c" refType="h" fact="0.562"/>
                    <dgm:constr type="userC" refType="h" refFor="ch" refForName="bullet5c" fact="0.53"/>
                    <dgm:constr type="l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l" for="ch" forName="textBox5d" refType="ctrX" refFor="ch" refForName="bullet5d"/>
                    <dgm:constr type="t" for="ch" forName="textBox5d" refType="ctrY" refFor="ch" refForName="bullet5d"/>
                    <dgm:constr type="w" for="ch" forName="textBox5d" refType="w" fact="0.2"/>
                    <dgm:constr type="h" for="ch" forName="textBox5d" refType="h" fact="0.67"/>
                    <dgm:constr type="userD" refType="h" refFor="ch" refForName="bullet5d" fact="0.53"/>
                    <dgm:constr type="l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l" for="ch" forName="textBox5e" refType="ctrX" refFor="ch" refForName="bullet5e"/>
                    <dgm:constr type="t" for="ch" forName="textBox5e" refType="ctrY" refFor="ch" refForName="bullet5e"/>
                    <dgm:constr type="w" for="ch" forName="textBox5e" refType="w" fact="0.2"/>
                    <dgm:constr type="h" for="ch" forName="textBox5e" refType="h" fact="0.736"/>
                    <dgm:constr type="userE" refType="h" refFor="ch" refForName="bullet5e" fact="0.53"/>
                    <dgm:constr type="lMarg" for="ch" forName="textBox5e" refType="userE" fact="2.834"/>
                    <dgm:constr type="primFontSz" for="ch" ptType="node" op="equ" val="65"/>
                  </dgm:constrLst>
                </dgm:if>
                <dgm:else name="Name138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r" for="ch" forName="textBox5a" refType="ctrX" refFor="ch" refForName="bullet5a"/>
                    <dgm:constr type="b" for="ch" forName="textBox5a" refType="ctrY" refFor="ch" refForName="bullet5a"/>
                    <dgm:constr type="w" for="ch" forName="textBox5a" refType="w" fact="0.11"/>
                    <dgm:constr type="h" for="ch" forName="textBox5a" refType="h" fact="0.762"/>
                    <dgm:constr type="userA" refType="h" refFor="ch" refForName="bullet5a" fact="0.53"/>
                    <dgm:constr type="r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r" for="ch" forName="textBox5b" refType="ctrX" refFor="ch" refForName="bullet5b"/>
                    <dgm:constr type="b" for="ch" forName="textBox5b" refType="ctrY" refFor="ch" refForName="bullet5b"/>
                    <dgm:constr type="w" for="ch" forName="textBox5b" refType="w" fact="0.131"/>
                    <dgm:constr type="h" for="ch" forName="textBox5b" refType="h" fact="0.581"/>
                    <dgm:constr type="userB" refType="h" refFor="ch" refForName="bullet5b" fact="0.53"/>
                    <dgm:constr type="r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r" for="ch" forName="textBox5c" refType="ctrX" refFor="ch" refForName="bullet5c"/>
                    <dgm:constr type="b" for="ch" forName="textBox5c" refType="ctrY" refFor="ch" refForName="bullet5c"/>
                    <dgm:constr type="w" for="ch" forName="textBox5c" refType="w" fact="0.166"/>
                    <dgm:constr type="h" for="ch" forName="textBox5c" refType="h" fact="0.438"/>
                    <dgm:constr type="userC" refType="h" refFor="ch" refForName="bullet5c" fact="0.53"/>
                    <dgm:constr type="r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r" for="ch" forName="textBox5d" refType="ctrX" refFor="ch" refForName="bullet5d"/>
                    <dgm:constr type="b" for="ch" forName="textBox5d" refType="ctrY" refFor="ch" refForName="bullet5d"/>
                    <dgm:constr type="w" for="ch" forName="textBox5d" refType="w" fact="0.193"/>
                    <dgm:constr type="h" for="ch" forName="textBox5d" refType="h" fact="0.33"/>
                    <dgm:constr type="userD" refType="h" refFor="ch" refForName="bullet5d" fact="0.53"/>
                    <dgm:constr type="r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r" for="ch" forName="textBox5e" refType="ctrX" refFor="ch" refForName="bullet5e"/>
                    <dgm:constr type="b" for="ch" forName="textBox5e" refType="ctrY" refFor="ch" refForName="bullet5e"/>
                    <dgm:constr type="w" for="ch" forName="textBox5e" refType="w" fact="0.2"/>
                    <dgm:constr type="h" for="ch" forName="textBox5e" refType="h" fact="0.264"/>
                    <dgm:constr type="userE" refType="h" refFor="ch" refForName="bullet5e" fact="0.53"/>
                    <dgm:constr type="rMarg" for="ch" forName="textBox5e" refType="userE" fact="2.834"/>
                    <dgm:constr type="primFontSz" for="ch" ptType="node" op="equ" val="65"/>
                  </dgm:constrLst>
                </dgm:else>
              </dgm:choose>
              <dgm:ruleLst/>
              <dgm:forEach name="Name139" axis="ch" ptType="node" cnt="1">
                <dgm:layoutNode name="bullet5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a" styleLbl="revTx">
                  <dgm:varLst>
                    <dgm:bulletEnabled val="1"/>
                  </dgm:varLst>
                  <dgm:choose name="Name140">
                    <dgm:if name="Name141" func="var" arg="dir" op="equ" val="norm">
                      <dgm:choose name="Name142">
                        <dgm:if name="Name14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4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45">
                      <dgm:choose name="Name146">
                        <dgm:if name="Name14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4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49">
                    <dgm:if name="Name15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5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52" axis="ch" ptType="node" st="2" cnt="1">
                <dgm:layoutNode name="bullet5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b" styleLbl="revTx">
                  <dgm:varLst>
                    <dgm:bulletEnabled val="1"/>
                  </dgm:varLst>
                  <dgm:choose name="Name153">
                    <dgm:if name="Name154" func="var" arg="dir" op="equ" val="norm">
                      <dgm:choose name="Name155">
                        <dgm:if name="Name15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58">
                      <dgm:choose name="Name159">
                        <dgm:if name="Name16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6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62">
                    <dgm:if name="Name16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6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65" axis="ch" ptType="node" st="3" cnt="1">
                <dgm:layoutNode name="bullet5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c" styleLbl="revTx">
                  <dgm:varLst>
                    <dgm:bulletEnabled val="1"/>
                  </dgm:varLst>
                  <dgm:choose name="Name166">
                    <dgm:if name="Name167" func="var" arg="dir" op="equ" val="norm">
                      <dgm:choose name="Name168">
                        <dgm:if name="Name169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70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71">
                      <dgm:choose name="Name172">
                        <dgm:if name="Name173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74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75">
                    <dgm:if name="Name176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77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78" axis="ch" ptType="node" st="4" cnt="1">
                <dgm:layoutNode name="bullet5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d" styleLbl="revTx">
                  <dgm:varLst>
                    <dgm:bulletEnabled val="1"/>
                  </dgm:varLst>
                  <dgm:choose name="Name179">
                    <dgm:if name="Name180" func="var" arg="dir" op="equ" val="norm">
                      <dgm:choose name="Name181">
                        <dgm:if name="Name182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83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84">
                      <dgm:choose name="Name185">
                        <dgm:if name="Name186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87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88">
                    <dgm:if name="Name189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90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91" axis="ch" ptType="node" st="5" cnt="1">
                <dgm:layoutNode name="bullet5e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e" styleLbl="revTx">
                  <dgm:varLst>
                    <dgm:bulletEnabled val="1"/>
                  </dgm:varLst>
                  <dgm:choose name="Name192">
                    <dgm:if name="Name193" func="var" arg="dir" op="equ" val="norm">
                      <dgm:choose name="Name194">
                        <dgm:if name="Name195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96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97">
                      <dgm:choose name="Name198">
                        <dgm:if name="Name199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200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1">
                    <dgm:if name="Name202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03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else>
        </dgm:choose>
      </dgm:if>
      <dgm:else name="Name204"/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Process6">
  <dgm:title val=""/>
  <dgm:desc val=""/>
  <dgm:catLst>
    <dgm:cat type="process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L"/>
          <dgm:param type="nodeHorzAlign" val="l"/>
        </dgm:alg>
      </dgm:if>
      <dgm:else name="Name2">
        <dgm:alg type="lin">
          <dgm:param type="linDir" val="from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w" refFor="ch" refForName="compNode" fact="0.7"/>
      <dgm:constr type="ctrY" for="ch" forName="compNode" refType="h" fact="0.5"/>
      <dgm:constr type="w" for="ch" forName="aSpace" refType="w" fact="0.05"/>
      <dgm:constr type="primFontSz" for="des" forName="childTextHidden" op="equ" val="65"/>
      <dgm:constr type="primFontSz" for="des" forName="parentText" op="equ"/>
    </dgm:constrLst>
    <dgm:ruleLst/>
    <dgm:forEach name="aNodeForEach" axis="ch" ptType="node">
      <dgm:layoutNode name="compNode">
        <dgm:alg type="composite">
          <dgm:param type="ar" val="1.43"/>
        </dgm:alg>
        <dgm:shape xmlns:r="http://schemas.openxmlformats.org/officeDocument/2006/relationships" r:blip="">
          <dgm:adjLst/>
        </dgm:shape>
        <dgm:presOf/>
        <dgm:choose name="Name3">
          <dgm:if name="Name4" func="var" arg="dir" op="equ" val="norm">
            <dgm:constrLst>
              <dgm:constr type="w" for="ch" forName="childTextVisible" refType="w" fact="0.8"/>
              <dgm:constr type="h" for="ch" forName="childTextVisible" refType="h"/>
              <dgm:constr type="r" for="ch" forName="childTextVisible" refType="w"/>
              <dgm:constr type="w" for="ch" forName="childTextHidden" refType="w" fact="0.6"/>
              <dgm:constr type="h" for="ch" forName="childTextHidden" refType="h"/>
              <dgm:constr type="r" for="ch" forName="childTextHidden" refType="w"/>
              <dgm:constr type="l" for="ch" forName="parentText"/>
              <dgm:constr type="w" for="ch" forName="parentText" refType="w" fact="0.4"/>
              <dgm:constr type="h" for="ch" forName="parentText" refType="w" refFor="ch" refForName="parentText" op="equ"/>
              <dgm:constr type="ctrY" for="ch" forName="parentText" refType="h" fact="0.5"/>
            </dgm:constrLst>
          </dgm:if>
          <dgm:else name="Name5">
            <dgm:constrLst>
              <dgm:constr type="w" for="ch" forName="childTextVisible" refType="w" fact="0.8"/>
              <dgm:constr type="h" for="ch" forName="childTextVisible" refType="h"/>
              <dgm:constr type="l" for="ch" forName="childTextVisible"/>
              <dgm:constr type="w" for="ch" forName="childTextHidden" refType="w" fact="0.6"/>
              <dgm:constr type="h" for="ch" forName="childTextHidden" refType="h"/>
              <dgm:constr type="l" for="ch" forName="childTextHidden"/>
              <dgm:constr type="r" for="ch" forName="parentText" refType="w"/>
              <dgm:constr type="w" for="ch" forName="parentText" refType="w" fact="0.4"/>
              <dgm:constr type="h" for="ch" forName="parentText" refType="w" refFor="ch" refForName="parentText" op="equ"/>
              <dgm:constr type="ctrY" for="ch" forName="parentText" refType="h" fact="0.5"/>
            </dgm:constrLst>
          </dgm:else>
        </dgm:choose>
        <dgm:ruleLst/>
        <dgm:layoutNode name="noGeometry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childTextVisible" styleLbl="bgAccFollowNode1">
          <dgm:varLst>
            <dgm:bulletEnabled val="1"/>
          </dgm:varLst>
          <dgm:alg type="sp"/>
          <dgm:choose name="Name6">
            <dgm:if name="Name7" func="var" arg="dir" op="equ" val="norm">
              <dgm:shape xmlns:r="http://schemas.openxmlformats.org/officeDocument/2006/relationships" type="rightArrow" r:blip="">
                <dgm:adjLst>
                  <dgm:adj idx="1" val="0.7"/>
                  <dgm:adj idx="2" val="0.5"/>
                </dgm:adjLst>
              </dgm:shape>
            </dgm:if>
            <dgm:else name="Name8">
              <dgm:shape xmlns:r="http://schemas.openxmlformats.org/officeDocument/2006/relationships" type="leftArrow" r:blip="">
                <dgm:adjLst>
                  <dgm:adj idx="1" val="0.7"/>
                  <dgm:adj idx="2" val="0.5"/>
                </dgm:adjLst>
              </dgm:shape>
            </dgm:else>
          </dgm:choose>
          <dgm:presOf axis="des" ptType="node"/>
          <dgm:constrLst/>
          <dgm:ruleLst/>
        </dgm:layoutNode>
        <dgm:layoutNode name="childTextHidden" styleLbl="bgAccFollowNode1">
          <dgm:choose name="Name9">
            <dgm:if name="Name10" axis="des followSib" ptType="node node" st="1 1" cnt="1 0" func="cnt" op="gte" val="1">
              <dgm:alg type="tx">
                <dgm:param type="stBulletLvl" val="1"/>
                <dgm:param type="txAnchorVertCh" val="mid"/>
              </dgm:alg>
            </dgm:if>
            <dgm:else name="Name11">
              <dgm:alg type="tx">
                <dgm:param type="stBulletLvl" val="2"/>
                <dgm:param type="txAnchorVertCh" val="mid"/>
              </dgm:alg>
            </dgm:else>
          </dgm:choose>
          <dgm:choose name="Name12">
            <dgm:if name="Name13" func="var" arg="dir" op="equ" val="norm">
              <dgm:shape xmlns:r="http://schemas.openxmlformats.org/officeDocument/2006/relationships" type="rightArrow" r:blip="" hideGeom="1">
                <dgm:adjLst>
                  <dgm:adj idx="1" val="0.7"/>
                  <dgm:adj idx="2" val="0.5"/>
                </dgm:adjLst>
              </dgm:shape>
            </dgm:if>
            <dgm:else name="Name14">
              <dgm:shape xmlns:r="http://schemas.openxmlformats.org/officeDocument/2006/relationships" type="leftArrow" r:blip="" hideGeom="1">
                <dgm:adjLst>
                  <dgm:adj idx="1" val="0.7"/>
                  <dgm:adj idx="2" val="0.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rMarg" refType="primFontSz" fact="0.1"/>
            <dgm:constr type="lMarg" refType="primFontSz" fact="0.2"/>
          </dgm:constrLst>
          <dgm:ruleLst>
            <dgm:rule type="primFontSz" val="5" fact="NaN" max="NaN"/>
          </dgm:ruleLst>
        </dgm:layoutNode>
        <dgm:layoutNode name="parentText" styleLbl="node1">
          <dgm:varLst>
            <dgm:chMax val="1"/>
            <dgm:bulletEnabled val="1"/>
          </dgm:varLst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primFontSz" val="65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choose name="Name15">
        <dgm:if name="Name16" axis="self" ptType="node" func="revPos" op="gte" val="2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0A2651-2B24-497C-94EA-6A4E6BB92391}" type="datetimeFigureOut">
              <a:rPr lang="es-MX" smtClean="0"/>
              <a:t>07/11/2014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70AAB-B19E-4631-BC6F-BF4231787FC5}" type="slidenum">
              <a:rPr lang="es-MX" smtClean="0"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778797-7DB1-4255-A1C3-DACB33BAAAC5}" type="datetimeFigureOut">
              <a:rPr lang="es-MX" smtClean="0"/>
              <a:pPr/>
              <a:t>07/11/2014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0B0209-8E70-43B6-85FA-F8A8F5A920AA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77BE3-31C2-4B3A-ABBB-CA62C8C17808}" type="datetimeFigureOut">
              <a:rPr lang="es-MX" smtClean="0"/>
              <a:pPr/>
              <a:t>07/11/2014</a:t>
            </a:fld>
            <a:endParaRPr lang="es-MX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0E8E8-526D-49A9-BC16-79794CC9C824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77BE3-31C2-4B3A-ABBB-CA62C8C17808}" type="datetimeFigureOut">
              <a:rPr lang="es-MX" smtClean="0"/>
              <a:pPr/>
              <a:t>07/11/2014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0E8E8-526D-49A9-BC16-79794CC9C824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77BE3-31C2-4B3A-ABBB-CA62C8C17808}" type="datetimeFigureOut">
              <a:rPr lang="es-MX" smtClean="0"/>
              <a:pPr/>
              <a:t>07/11/2014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0E8E8-526D-49A9-BC16-79794CC9C824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77BE3-31C2-4B3A-ABBB-CA62C8C17808}" type="datetimeFigureOut">
              <a:rPr lang="es-MX" smtClean="0"/>
              <a:pPr/>
              <a:t>07/11/2014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0E8E8-526D-49A9-BC16-79794CC9C824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77BE3-31C2-4B3A-ABBB-CA62C8C17808}" type="datetimeFigureOut">
              <a:rPr lang="es-MX" smtClean="0"/>
              <a:pPr/>
              <a:t>07/11/2014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0E8E8-526D-49A9-BC16-79794CC9C824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77BE3-31C2-4B3A-ABBB-CA62C8C17808}" type="datetimeFigureOut">
              <a:rPr lang="es-MX" smtClean="0"/>
              <a:pPr/>
              <a:t>07/11/2014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0E8E8-526D-49A9-BC16-79794CC9C824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77BE3-31C2-4B3A-ABBB-CA62C8C17808}" type="datetimeFigureOut">
              <a:rPr lang="es-MX" smtClean="0"/>
              <a:pPr/>
              <a:t>07/11/2014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0E8E8-526D-49A9-BC16-79794CC9C824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77BE3-31C2-4B3A-ABBB-CA62C8C17808}" type="datetimeFigureOut">
              <a:rPr lang="es-MX" smtClean="0"/>
              <a:pPr/>
              <a:t>07/11/2014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0E8E8-526D-49A9-BC16-79794CC9C824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77BE3-31C2-4B3A-ABBB-CA62C8C17808}" type="datetimeFigureOut">
              <a:rPr lang="es-MX" smtClean="0"/>
              <a:pPr/>
              <a:t>07/11/2014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0E8E8-526D-49A9-BC16-79794CC9C824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77BE3-31C2-4B3A-ABBB-CA62C8C17808}" type="datetimeFigureOut">
              <a:rPr lang="es-MX" smtClean="0"/>
              <a:pPr/>
              <a:t>07/11/2014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0E8E8-526D-49A9-BC16-79794CC9C824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ortar y redondear rectángulo de esquina sencilla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Triángulo rectángulo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77BE3-31C2-4B3A-ABBB-CA62C8C17808}" type="datetimeFigureOut">
              <a:rPr lang="es-MX" smtClean="0"/>
              <a:pPr/>
              <a:t>07/11/2014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870E8E8-526D-49A9-BC16-79794CC9C824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10" name="9 Forma libre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Forma libre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Forma libre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AB77BE3-31C2-4B3A-ABBB-CA62C8C17808}" type="datetimeFigureOut">
              <a:rPr lang="es-MX" smtClean="0"/>
              <a:pPr/>
              <a:t>07/11/2014</a:t>
            </a:fld>
            <a:endParaRPr lang="es-MX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870E8E8-526D-49A9-BC16-79794CC9C824}" type="slidenum">
              <a:rPr lang="es-MX" smtClean="0"/>
              <a:pPr/>
              <a:t>‹Nº›</a:t>
            </a:fld>
            <a:endParaRPr lang="es-MX"/>
          </a:p>
        </p:txBody>
      </p:sp>
      <p:grpSp>
        <p:nvGrpSpPr>
          <p:cNvPr id="2" name="1 Grupo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Forma libre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Forma libre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2.xml"/><Relationship Id="rId3" Type="http://schemas.openxmlformats.org/officeDocument/2006/relationships/diagramLayout" Target="../diagrams/layout11.xml"/><Relationship Id="rId7" Type="http://schemas.openxmlformats.org/officeDocument/2006/relationships/diagramData" Target="../diagrams/data12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11" Type="http://schemas.microsoft.com/office/2007/relationships/diagramDrawing" Target="../diagrams/drawing12.xml"/><Relationship Id="rId5" Type="http://schemas.openxmlformats.org/officeDocument/2006/relationships/diagramColors" Target="../diagrams/colors11.xml"/><Relationship Id="rId10" Type="http://schemas.openxmlformats.org/officeDocument/2006/relationships/diagramColors" Target="../diagrams/colors12.xml"/><Relationship Id="rId4" Type="http://schemas.openxmlformats.org/officeDocument/2006/relationships/diagramQuickStyle" Target="../diagrams/quickStyle11.xml"/><Relationship Id="rId9" Type="http://schemas.openxmlformats.org/officeDocument/2006/relationships/diagramQuickStyle" Target="../diagrams/quickStyle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4.xml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4.xml"/><Relationship Id="rId5" Type="http://schemas.openxmlformats.org/officeDocument/2006/relationships/diagramColors" Target="../diagrams/colors14.xml"/><Relationship Id="rId4" Type="http://schemas.openxmlformats.org/officeDocument/2006/relationships/diagramQuickStyle" Target="../diagrams/quickStyle1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5.xml"/><Relationship Id="rId2" Type="http://schemas.openxmlformats.org/officeDocument/2006/relationships/diagramData" Target="../diagrams/data1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5.xml"/><Relationship Id="rId5" Type="http://schemas.openxmlformats.org/officeDocument/2006/relationships/diagramColors" Target="../diagrams/colors15.xml"/><Relationship Id="rId4" Type="http://schemas.openxmlformats.org/officeDocument/2006/relationships/diagramQuickStyle" Target="../diagrams/quickStyle1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7.xml"/><Relationship Id="rId3" Type="http://schemas.openxmlformats.org/officeDocument/2006/relationships/diagramLayout" Target="../diagrams/layout16.xml"/><Relationship Id="rId7" Type="http://schemas.openxmlformats.org/officeDocument/2006/relationships/diagramData" Target="../diagrams/data17.xml"/><Relationship Id="rId2" Type="http://schemas.openxmlformats.org/officeDocument/2006/relationships/diagramData" Target="../diagrams/data1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6.xml"/><Relationship Id="rId11" Type="http://schemas.microsoft.com/office/2007/relationships/diagramDrawing" Target="../diagrams/drawing17.xml"/><Relationship Id="rId5" Type="http://schemas.openxmlformats.org/officeDocument/2006/relationships/diagramColors" Target="../diagrams/colors16.xml"/><Relationship Id="rId10" Type="http://schemas.openxmlformats.org/officeDocument/2006/relationships/diagramColors" Target="../diagrams/colors17.xml"/><Relationship Id="rId4" Type="http://schemas.openxmlformats.org/officeDocument/2006/relationships/diagramQuickStyle" Target="../diagrams/quickStyle16.xml"/><Relationship Id="rId9" Type="http://schemas.openxmlformats.org/officeDocument/2006/relationships/diagramQuickStyle" Target="../diagrams/quickStyle1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8.xml"/><Relationship Id="rId2" Type="http://schemas.openxmlformats.org/officeDocument/2006/relationships/diagramData" Target="../diagrams/data1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8.xml"/><Relationship Id="rId5" Type="http://schemas.openxmlformats.org/officeDocument/2006/relationships/diagramColors" Target="../diagrams/colors18.xml"/><Relationship Id="rId4" Type="http://schemas.openxmlformats.org/officeDocument/2006/relationships/diagramQuickStyle" Target="../diagrams/quickStyle18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4.xml"/><Relationship Id="rId3" Type="http://schemas.openxmlformats.org/officeDocument/2006/relationships/diagramLayout" Target="../diagrams/layout3.xml"/><Relationship Id="rId7" Type="http://schemas.openxmlformats.org/officeDocument/2006/relationships/diagramData" Target="../diagrams/data4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11" Type="http://schemas.microsoft.com/office/2007/relationships/diagramDrawing" Target="../diagrams/drawing4.xml"/><Relationship Id="rId5" Type="http://schemas.openxmlformats.org/officeDocument/2006/relationships/diagramColors" Target="../diagrams/colors3.xml"/><Relationship Id="rId10" Type="http://schemas.openxmlformats.org/officeDocument/2006/relationships/diagramColors" Target="../diagrams/colors4.xml"/><Relationship Id="rId4" Type="http://schemas.openxmlformats.org/officeDocument/2006/relationships/diagramQuickStyle" Target="../diagrams/quickStyle3.xml"/><Relationship Id="rId9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MX" dirty="0" smtClean="0"/>
              <a:t>Políticas de Evaluación</a:t>
            </a:r>
            <a:endParaRPr lang="es-MX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MX" dirty="0" smtClean="0"/>
              <a:t>Dr. Mario Rueda Beltrán</a:t>
            </a:r>
          </a:p>
          <a:p>
            <a:r>
              <a:rPr lang="es-MX" dirty="0" smtClean="0"/>
              <a:t>IISUE/ SES/</a:t>
            </a:r>
          </a:p>
          <a:p>
            <a:r>
              <a:rPr lang="es-MX" dirty="0" smtClean="0"/>
              <a:t>UNAM</a:t>
            </a:r>
            <a:endParaRPr lang="es-MX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s-MX" sz="3600" dirty="0" smtClean="0"/>
              <a:t>Cronología del Auge de la Evaluación Superior en México</a:t>
            </a:r>
            <a:endParaRPr lang="es-MX" sz="3600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467544" y="1700808"/>
          <a:ext cx="8229600" cy="47811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s-MX" sz="3600" dirty="0" smtClean="0"/>
              <a:t>Cronología del Auge de la Evaluación Superior en México</a:t>
            </a:r>
            <a:endParaRPr lang="es-MX" sz="3600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395536" y="1844824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11560" y="260648"/>
            <a:ext cx="8229600" cy="1143000"/>
          </a:xfrm>
        </p:spPr>
        <p:txBody>
          <a:bodyPr>
            <a:noAutofit/>
          </a:bodyPr>
          <a:lstStyle/>
          <a:p>
            <a:pPr algn="ctr"/>
            <a:r>
              <a:rPr lang="es-MX" sz="3600" dirty="0" smtClean="0"/>
              <a:t>Comités Interinstitucionales de Educación Superior (</a:t>
            </a:r>
            <a:r>
              <a:rPr lang="es-MX" sz="3200" dirty="0" smtClean="0"/>
              <a:t>CIEES</a:t>
            </a:r>
            <a:r>
              <a:rPr lang="es-MX" sz="3600" dirty="0" smtClean="0"/>
              <a:t>) </a:t>
            </a:r>
            <a:endParaRPr lang="es-MX" sz="36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1844824"/>
            <a:ext cx="8229600" cy="4093915"/>
          </a:xfrm>
        </p:spPr>
        <p:txBody>
          <a:bodyPr/>
          <a:lstStyle/>
          <a:p>
            <a:r>
              <a:rPr lang="es-MX" dirty="0" smtClean="0"/>
              <a:t> A partir de los lineamientos para la evaluación de la educación superior </a:t>
            </a:r>
          </a:p>
          <a:p>
            <a:pPr algn="r">
              <a:buNone/>
            </a:pPr>
            <a:r>
              <a:rPr lang="es-MX" sz="2400" dirty="0" smtClean="0"/>
              <a:t>(julio de 1990, </a:t>
            </a:r>
            <a:r>
              <a:rPr lang="es-MX" sz="2000" dirty="0" smtClean="0"/>
              <a:t>ANUIES</a:t>
            </a:r>
            <a:r>
              <a:rPr lang="es-MX" sz="2400" dirty="0" smtClean="0"/>
              <a:t>). </a:t>
            </a:r>
            <a:endParaRPr lang="es-MX" dirty="0" smtClean="0"/>
          </a:p>
          <a:p>
            <a:pPr>
              <a:buNone/>
            </a:pPr>
            <a:endParaRPr lang="es-MX" dirty="0" smtClean="0"/>
          </a:p>
        </p:txBody>
      </p:sp>
      <p:graphicFrame>
        <p:nvGraphicFramePr>
          <p:cNvPr id="5" name="4 Diagrama"/>
          <p:cNvGraphicFramePr/>
          <p:nvPr/>
        </p:nvGraphicFramePr>
        <p:xfrm>
          <a:off x="611560" y="3933056"/>
          <a:ext cx="7956376" cy="23042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CuadroTexto"/>
          <p:cNvSpPr txBox="1"/>
          <p:nvPr/>
        </p:nvSpPr>
        <p:spPr>
          <a:xfrm>
            <a:off x="1331640" y="476672"/>
            <a:ext cx="65527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3200" b="1" dirty="0" smtClean="0">
                <a:latin typeface="Times New Roman" pitchFamily="18" charset="0"/>
                <a:cs typeface="Times New Roman" pitchFamily="18" charset="0"/>
              </a:rPr>
              <a:t>Programas evaluados por los CIEES</a:t>
            </a:r>
            <a:endParaRPr lang="es-MX" sz="3200" dirty="0"/>
          </a:p>
        </p:txBody>
      </p:sp>
      <p:graphicFrame>
        <p:nvGraphicFramePr>
          <p:cNvPr id="7" name="6 Marcador de contenido"/>
          <p:cNvGraphicFramePr>
            <a:graphicFrameLocks noGrp="1"/>
          </p:cNvGraphicFramePr>
          <p:nvPr>
            <p:ph idx="1"/>
          </p:nvPr>
        </p:nvGraphicFramePr>
        <p:xfrm>
          <a:off x="1187624" y="836712"/>
          <a:ext cx="6840760" cy="25922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7 CuadroTexto"/>
          <p:cNvSpPr txBox="1"/>
          <p:nvPr/>
        </p:nvSpPr>
        <p:spPr>
          <a:xfrm>
            <a:off x="539552" y="2996952"/>
            <a:ext cx="806489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s-MX" sz="2400" dirty="0" smtClean="0"/>
              <a:t> Nueve comités integrados por pares académicos de las IES de todo el país. </a:t>
            </a:r>
          </a:p>
          <a:p>
            <a:pPr>
              <a:buFont typeface="Arial" pitchFamily="34" charset="0"/>
              <a:buChar char="•"/>
            </a:pPr>
            <a:r>
              <a:rPr lang="es-MX" sz="2400" dirty="0" smtClean="0"/>
              <a:t>Se han evaluado: </a:t>
            </a:r>
            <a:endParaRPr lang="es-MX" dirty="0" smtClean="0"/>
          </a:p>
          <a:p>
            <a:endParaRPr lang="es-MX" dirty="0"/>
          </a:p>
        </p:txBody>
      </p:sp>
      <p:graphicFrame>
        <p:nvGraphicFramePr>
          <p:cNvPr id="9" name="8 Diagrama"/>
          <p:cNvGraphicFramePr/>
          <p:nvPr/>
        </p:nvGraphicFramePr>
        <p:xfrm>
          <a:off x="827584" y="4320480"/>
          <a:ext cx="7776864" cy="25649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1080120"/>
          </a:xfrm>
        </p:spPr>
        <p:txBody>
          <a:bodyPr/>
          <a:lstStyle/>
          <a:p>
            <a:pPr algn="ctr"/>
            <a:r>
              <a:rPr lang="es-MX" dirty="0" err="1" smtClean="0"/>
              <a:t>Copaes</a:t>
            </a:r>
            <a:r>
              <a:rPr lang="es-MX" dirty="0" smtClean="0"/>
              <a:t> (2000)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526280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es-MX" sz="2800" dirty="0" smtClean="0"/>
              <a:t>Entidad oficial para certificar a organismos profesionales que actúan como acreditadores de carreras. </a:t>
            </a:r>
            <a:endParaRPr lang="es-MX" sz="900" dirty="0" smtClean="0"/>
          </a:p>
          <a:p>
            <a:pPr>
              <a:spcAft>
                <a:spcPts val="1200"/>
              </a:spcAft>
            </a:pPr>
            <a:r>
              <a:rPr lang="es-MX" sz="2800" dirty="0" err="1" smtClean="0"/>
              <a:t>Copaes</a:t>
            </a:r>
            <a:r>
              <a:rPr lang="es-MX" sz="2800" dirty="0" smtClean="0"/>
              <a:t> y CIEES se separan el 2010. </a:t>
            </a:r>
            <a:endParaRPr lang="es-MX" sz="900" dirty="0" smtClean="0"/>
          </a:p>
          <a:p>
            <a:pPr>
              <a:spcAft>
                <a:spcPts val="1200"/>
              </a:spcAft>
            </a:pPr>
            <a:r>
              <a:rPr lang="es-MX" sz="2800" dirty="0" smtClean="0"/>
              <a:t>La acreditación de un programa tiene vigencia de 5 años. </a:t>
            </a:r>
          </a:p>
        </p:txBody>
      </p:sp>
      <p:graphicFrame>
        <p:nvGraphicFramePr>
          <p:cNvPr id="4" name="3 Diagrama"/>
          <p:cNvGraphicFramePr/>
          <p:nvPr/>
        </p:nvGraphicFramePr>
        <p:xfrm>
          <a:off x="792088" y="4481736"/>
          <a:ext cx="7812360" cy="23762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827584" y="360040"/>
            <a:ext cx="6768752" cy="764704"/>
          </a:xfrm>
        </p:spPr>
        <p:txBody>
          <a:bodyPr>
            <a:noAutofit/>
          </a:bodyPr>
          <a:lstStyle/>
          <a:p>
            <a:r>
              <a:rPr lang="es-MX" sz="4000" dirty="0" smtClean="0"/>
              <a:t>Evaluación de alumnos</a:t>
            </a:r>
            <a:endParaRPr lang="es-MX" sz="36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39552" y="1484784"/>
            <a:ext cx="4536504" cy="3744416"/>
          </a:xfrm>
        </p:spPr>
        <p:txBody>
          <a:bodyPr>
            <a:noAutofit/>
          </a:bodyPr>
          <a:lstStyle/>
          <a:p>
            <a:pPr>
              <a:spcAft>
                <a:spcPts val="600"/>
              </a:spcAft>
              <a:buFont typeface="Wingdings" pitchFamily="2" charset="2"/>
              <a:buChar char="§"/>
            </a:pPr>
            <a:r>
              <a:rPr lang="es-MX" sz="1400" dirty="0" smtClean="0"/>
              <a:t>Diagnósticos y exámenes nacionales y metropolitano de ingreso a EMS (</a:t>
            </a:r>
            <a:r>
              <a:rPr lang="es-MX" sz="1400" dirty="0" err="1" smtClean="0"/>
              <a:t>Exani</a:t>
            </a:r>
            <a:r>
              <a:rPr lang="es-MX" sz="1400" dirty="0" smtClean="0"/>
              <a:t> I). </a:t>
            </a:r>
          </a:p>
          <a:p>
            <a:pPr>
              <a:spcAft>
                <a:spcPts val="600"/>
              </a:spcAft>
              <a:buFont typeface="Wingdings" pitchFamily="2" charset="2"/>
              <a:buChar char="§"/>
            </a:pPr>
            <a:r>
              <a:rPr lang="es-MX" sz="1400" dirty="0" smtClean="0"/>
              <a:t>Diagnósticos y de ingreso nacionales de licenciatura (</a:t>
            </a:r>
            <a:r>
              <a:rPr lang="es-MX" sz="1400" dirty="0" err="1" smtClean="0"/>
              <a:t>Exani</a:t>
            </a:r>
            <a:r>
              <a:rPr lang="es-MX" sz="1400" dirty="0" smtClean="0"/>
              <a:t> II). </a:t>
            </a:r>
          </a:p>
          <a:p>
            <a:pPr>
              <a:spcAft>
                <a:spcPts val="600"/>
              </a:spcAft>
              <a:buFont typeface="Wingdings" pitchFamily="2" charset="2"/>
              <a:buChar char="§"/>
            </a:pPr>
            <a:r>
              <a:rPr lang="es-MX" sz="1400" dirty="0" smtClean="0"/>
              <a:t>Exámenes de Egreso de la Licenciatura (</a:t>
            </a:r>
            <a:r>
              <a:rPr lang="es-MX" sz="1400" dirty="0" err="1" smtClean="0"/>
              <a:t>Egel</a:t>
            </a:r>
            <a:r>
              <a:rPr lang="es-MX" sz="1400" dirty="0" smtClean="0"/>
              <a:t>) de 33 profesiones. </a:t>
            </a:r>
          </a:p>
          <a:p>
            <a:pPr>
              <a:spcAft>
                <a:spcPts val="600"/>
              </a:spcAft>
              <a:buFont typeface="Wingdings" pitchFamily="2" charset="2"/>
              <a:buChar char="§"/>
            </a:pPr>
            <a:r>
              <a:rPr lang="es-MX" sz="1400" dirty="0" smtClean="0"/>
              <a:t>Exámenes Intermedios de Licenciatura (</a:t>
            </a:r>
            <a:r>
              <a:rPr lang="es-MX" sz="1400" dirty="0" err="1" smtClean="0"/>
              <a:t>ExTra</a:t>
            </a:r>
            <a:r>
              <a:rPr lang="es-MX" sz="1400" dirty="0" smtClean="0"/>
              <a:t>-Es, </a:t>
            </a:r>
            <a:r>
              <a:rPr lang="es-MX" sz="1400" dirty="0" err="1" smtClean="0"/>
              <a:t>ECCyPEC</a:t>
            </a:r>
            <a:r>
              <a:rPr lang="es-MX" sz="1400" dirty="0" smtClean="0"/>
              <a:t>).</a:t>
            </a:r>
          </a:p>
          <a:p>
            <a:pPr>
              <a:spcAft>
                <a:spcPts val="600"/>
              </a:spcAft>
              <a:buFont typeface="Wingdings" pitchFamily="2" charset="2"/>
              <a:buChar char="§"/>
            </a:pPr>
            <a:r>
              <a:rPr lang="es-MX" sz="1400" dirty="0" smtClean="0"/>
              <a:t>Nacionales de ingreso a posgrado (</a:t>
            </a:r>
            <a:r>
              <a:rPr lang="es-MX" sz="1400" dirty="0" err="1" smtClean="0"/>
              <a:t>Exani</a:t>
            </a:r>
            <a:r>
              <a:rPr lang="es-MX" sz="1400" dirty="0" smtClean="0"/>
              <a:t> III). </a:t>
            </a:r>
          </a:p>
          <a:p>
            <a:pPr>
              <a:spcAft>
                <a:spcPts val="600"/>
              </a:spcAft>
              <a:buFont typeface="Wingdings" pitchFamily="2" charset="2"/>
              <a:buChar char="§"/>
            </a:pPr>
            <a:r>
              <a:rPr lang="es-MX" sz="1400" dirty="0" smtClean="0"/>
              <a:t>Certificación de competencias laborales. </a:t>
            </a:r>
          </a:p>
          <a:p>
            <a:pPr>
              <a:spcAft>
                <a:spcPts val="600"/>
              </a:spcAft>
              <a:buFont typeface="Wingdings" pitchFamily="2" charset="2"/>
              <a:buChar char="§"/>
            </a:pPr>
            <a:r>
              <a:rPr lang="es-MX" sz="1400" dirty="0" smtClean="0"/>
              <a:t>Para expedir certificados de bachillerato y títulos profesionales. </a:t>
            </a:r>
          </a:p>
          <a:p>
            <a:pPr>
              <a:spcAft>
                <a:spcPts val="600"/>
              </a:spcAft>
              <a:buFont typeface="Wingdings" pitchFamily="2" charset="2"/>
              <a:buChar char="§"/>
            </a:pPr>
            <a:r>
              <a:rPr lang="es-MX" sz="1400" dirty="0" smtClean="0"/>
              <a:t>Exámenes especiales para las universidades tecnológicas, UPN, </a:t>
            </a:r>
            <a:r>
              <a:rPr lang="es-MX" sz="1400" dirty="0" err="1" smtClean="0"/>
              <a:t>Conalep</a:t>
            </a:r>
            <a:r>
              <a:rPr lang="es-MX" sz="1400" dirty="0" smtClean="0"/>
              <a:t> y otras. </a:t>
            </a:r>
          </a:p>
          <a:p>
            <a:pPr>
              <a:spcAft>
                <a:spcPts val="600"/>
              </a:spcAft>
              <a:buFont typeface="Wingdings" pitchFamily="2" charset="2"/>
              <a:buChar char="§"/>
            </a:pPr>
            <a:r>
              <a:rPr lang="es-MX" sz="1400" dirty="0" smtClean="0"/>
              <a:t>Excepciones de EMS y ES para la UNAM. </a:t>
            </a:r>
            <a:endParaRPr lang="es-MX" sz="1400" dirty="0"/>
          </a:p>
        </p:txBody>
      </p:sp>
      <p:sp>
        <p:nvSpPr>
          <p:cNvPr id="5" name="4 CuadroTexto"/>
          <p:cNvSpPr txBox="1"/>
          <p:nvPr/>
        </p:nvSpPr>
        <p:spPr>
          <a:xfrm>
            <a:off x="539552" y="5733256"/>
            <a:ext cx="792088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dirty="0" smtClean="0"/>
              <a:t>Ha administrado y operado el examen de poco más de 21 millones de personas</a:t>
            </a:r>
          </a:p>
        </p:txBody>
      </p:sp>
      <p:graphicFrame>
        <p:nvGraphicFramePr>
          <p:cNvPr id="8" name="7 Diagrama"/>
          <p:cNvGraphicFramePr/>
          <p:nvPr/>
        </p:nvGraphicFramePr>
        <p:xfrm>
          <a:off x="5508104" y="980728"/>
          <a:ext cx="3384376" cy="46085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95536" y="418654"/>
            <a:ext cx="8496944" cy="850106"/>
          </a:xfrm>
        </p:spPr>
        <p:txBody>
          <a:bodyPr>
            <a:normAutofit/>
          </a:bodyPr>
          <a:lstStyle/>
          <a:p>
            <a:pPr algn="ctr"/>
            <a:r>
              <a:rPr lang="es-MX" dirty="0" smtClean="0"/>
              <a:t>Evaluación de docentes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18864" y="1700808"/>
            <a:ext cx="8229600" cy="4929411"/>
          </a:xfrm>
        </p:spPr>
        <p:txBody>
          <a:bodyPr>
            <a:normAutofit fontScale="77500" lnSpcReduction="20000"/>
          </a:bodyPr>
          <a:lstStyle/>
          <a:p>
            <a:pPr>
              <a:spcAft>
                <a:spcPts val="1200"/>
              </a:spcAft>
            </a:pPr>
            <a:r>
              <a:rPr lang="es-MX" dirty="0" smtClean="0"/>
              <a:t>(1991) </a:t>
            </a:r>
            <a:r>
              <a:rPr lang="es-MX" sz="4000" dirty="0" smtClean="0"/>
              <a:t>Programa de </a:t>
            </a:r>
            <a:r>
              <a:rPr lang="es-MX" sz="4000" dirty="0" smtClean="0"/>
              <a:t>Carrera </a:t>
            </a:r>
            <a:r>
              <a:rPr lang="es-MX" sz="4000" dirty="0" smtClean="0"/>
              <a:t>Docente</a:t>
            </a:r>
            <a:endParaRPr lang="es-MX" dirty="0" smtClean="0"/>
          </a:p>
          <a:p>
            <a:pPr>
              <a:spcAft>
                <a:spcPts val="1200"/>
              </a:spcAft>
              <a:buNone/>
            </a:pPr>
            <a:r>
              <a:rPr lang="es-MX" dirty="0" smtClean="0"/>
              <a:t>			 Operación a criterio de las instituciones. </a:t>
            </a:r>
          </a:p>
          <a:p>
            <a:pPr>
              <a:spcAft>
                <a:spcPts val="1200"/>
              </a:spcAft>
              <a:buNone/>
            </a:pPr>
            <a:endParaRPr lang="es-MX" dirty="0" smtClean="0"/>
          </a:p>
          <a:p>
            <a:r>
              <a:rPr lang="es-MX" dirty="0" smtClean="0"/>
              <a:t>(1996) </a:t>
            </a:r>
            <a:r>
              <a:rPr lang="es-MX" sz="4000" dirty="0" err="1" smtClean="0"/>
              <a:t>Promep</a:t>
            </a:r>
            <a:endParaRPr lang="es-MX" dirty="0" smtClean="0"/>
          </a:p>
          <a:p>
            <a:pPr>
              <a:buNone/>
            </a:pPr>
            <a:r>
              <a:rPr lang="es-MX" dirty="0" smtClean="0"/>
              <a:t>			 Elevar la calidad al impulsar la superación en la formación, dedicación y desempeño:</a:t>
            </a:r>
          </a:p>
          <a:p>
            <a:pPr>
              <a:buNone/>
            </a:pPr>
            <a:r>
              <a:rPr lang="es-MX" dirty="0" smtClean="0"/>
              <a:t> </a:t>
            </a:r>
          </a:p>
          <a:p>
            <a:pPr lvl="1"/>
            <a:r>
              <a:rPr lang="es-MX" dirty="0" smtClean="0"/>
              <a:t>Becas para estudios de posgrado nacionales y del extranjero. </a:t>
            </a:r>
          </a:p>
          <a:p>
            <a:pPr lvl="1"/>
            <a:r>
              <a:rPr lang="es-MX" dirty="0"/>
              <a:t>C</a:t>
            </a:r>
            <a:r>
              <a:rPr lang="es-MX" dirty="0" smtClean="0"/>
              <a:t>ontratación de tiempo completo (TC) para maestros y doctores. </a:t>
            </a:r>
          </a:p>
          <a:p>
            <a:pPr lvl="1"/>
            <a:r>
              <a:rPr lang="es-MX" dirty="0" smtClean="0"/>
              <a:t>Reincorporación de “ex becarios </a:t>
            </a:r>
            <a:r>
              <a:rPr lang="es-MX" dirty="0" err="1" smtClean="0"/>
              <a:t>Promep</a:t>
            </a:r>
            <a:r>
              <a:rPr lang="es-MX" dirty="0" smtClean="0"/>
              <a:t>”. </a:t>
            </a:r>
          </a:p>
          <a:p>
            <a:pPr lvl="1"/>
            <a:r>
              <a:rPr lang="es-MX" dirty="0" smtClean="0"/>
              <a:t>Reconoce a los profesores de TC que cumplen sus funciones: generación y aplicación de conocimiento, tutorías y gestión académica. </a:t>
            </a:r>
          </a:p>
          <a:p>
            <a:pPr lvl="1"/>
            <a:r>
              <a:rPr lang="es-MX" dirty="0" smtClean="0"/>
              <a:t>Fortalecimiento de cuerpos académicos e integración de redes de colaboración. </a:t>
            </a:r>
          </a:p>
          <a:p>
            <a:pPr lvl="1"/>
            <a:endParaRPr lang="es-MX" dirty="0" smtClean="0"/>
          </a:p>
          <a:p>
            <a:endParaRPr lang="es-MX" dirty="0" smtClean="0"/>
          </a:p>
          <a:p>
            <a:endParaRPr lang="es-MX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Diagrama"/>
          <p:cNvGraphicFramePr/>
          <p:nvPr/>
        </p:nvGraphicFramePr>
        <p:xfrm>
          <a:off x="683568" y="620688"/>
          <a:ext cx="7704856" cy="53285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1143000"/>
          </a:xfrm>
        </p:spPr>
        <p:txBody>
          <a:bodyPr>
            <a:noAutofit/>
          </a:bodyPr>
          <a:lstStyle/>
          <a:p>
            <a:pPr algn="ctr"/>
            <a:r>
              <a:rPr lang="es-MX" sz="3600" dirty="0" smtClean="0"/>
              <a:t>Programa Integral de Fortalecimiento Institucional (PIFI) </a:t>
            </a:r>
            <a:endParaRPr lang="es-MX" sz="36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39552" y="1855365"/>
            <a:ext cx="8229600" cy="4525963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es-MX" sz="24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Estrategia de la SEP para apoyar a las IES. </a:t>
            </a:r>
          </a:p>
          <a:p>
            <a:pPr>
              <a:spcAft>
                <a:spcPts val="1200"/>
              </a:spcAft>
            </a:pPr>
            <a:r>
              <a:rPr lang="es-MX" sz="24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Asigna recursos para atender prioridades derivadas de una planeación estratégica. </a:t>
            </a:r>
          </a:p>
          <a:p>
            <a:pPr>
              <a:spcAft>
                <a:spcPts val="1200"/>
              </a:spcAft>
            </a:pPr>
            <a:r>
              <a:rPr lang="es-MX" sz="24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Originalmente para instituciones universitarias y después se integraron las variantes de institutos tecnológicos y escuelas normales. </a:t>
            </a:r>
          </a:p>
          <a:p>
            <a:pPr>
              <a:spcAft>
                <a:spcPts val="1200"/>
              </a:spcAft>
            </a:pPr>
            <a:r>
              <a:rPr lang="es-MX" sz="24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 normativa plantea criterios e indicadores para identificar rasgos de calidad en relación con: oferta de programas educativos y características de los profesores. </a:t>
            </a:r>
            <a:endParaRPr lang="es-MX" sz="2400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23528" y="188640"/>
            <a:ext cx="8229600" cy="1143000"/>
          </a:xfrm>
        </p:spPr>
        <p:txBody>
          <a:bodyPr>
            <a:noAutofit/>
          </a:bodyPr>
          <a:lstStyle/>
          <a:p>
            <a:pPr algn="ctr"/>
            <a:r>
              <a:rPr lang="es-MX" sz="2800" dirty="0" smtClean="0"/>
              <a:t>Comisión de coordinación de organismos de Evaluación de la Educación Superior (2011)</a:t>
            </a:r>
            <a:endParaRPr lang="es-MX" sz="28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209331"/>
          </a:xfrm>
        </p:spPr>
        <p:txBody>
          <a:bodyPr>
            <a:normAutofit/>
          </a:bodyPr>
          <a:lstStyle/>
          <a:p>
            <a:r>
              <a:rPr lang="es-MX" sz="2800" dirty="0" smtClean="0"/>
              <a:t>Entre sus objetivos principales:</a:t>
            </a:r>
          </a:p>
          <a:p>
            <a:endParaRPr lang="es-MX" sz="2800" dirty="0" smtClean="0"/>
          </a:p>
          <a:p>
            <a:pPr>
              <a:buNone/>
            </a:pPr>
            <a:endParaRPr lang="es-MX" sz="2800" dirty="0" smtClean="0"/>
          </a:p>
          <a:p>
            <a:pPr>
              <a:buNone/>
            </a:pPr>
            <a:endParaRPr lang="es-MX" sz="2800" dirty="0" smtClean="0"/>
          </a:p>
          <a:p>
            <a:pPr>
              <a:buNone/>
            </a:pPr>
            <a:r>
              <a:rPr lang="es-MX" sz="2800" dirty="0" smtClean="0"/>
              <a:t> </a:t>
            </a:r>
          </a:p>
          <a:p>
            <a:r>
              <a:rPr lang="es-MX" sz="2800" dirty="0" smtClean="0"/>
              <a:t>Participan:</a:t>
            </a:r>
          </a:p>
          <a:p>
            <a:endParaRPr lang="es-MX" sz="2800" dirty="0"/>
          </a:p>
        </p:txBody>
      </p:sp>
      <p:graphicFrame>
        <p:nvGraphicFramePr>
          <p:cNvPr id="4" name="3 Diagrama"/>
          <p:cNvGraphicFramePr/>
          <p:nvPr/>
        </p:nvGraphicFramePr>
        <p:xfrm>
          <a:off x="1691680" y="2204864"/>
          <a:ext cx="5832648" cy="15121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4 Diagrama"/>
          <p:cNvGraphicFramePr/>
          <p:nvPr/>
        </p:nvGraphicFramePr>
        <p:xfrm>
          <a:off x="2267744" y="4221088"/>
          <a:ext cx="5640288" cy="28240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MX" dirty="0" smtClean="0"/>
              <a:t>Propósitos 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s-ES_tradnl" dirty="0" smtClean="0"/>
          </a:p>
          <a:p>
            <a:r>
              <a:rPr lang="es-ES_tradnl" dirty="0" smtClean="0"/>
              <a:t>fortalecer una cultura de evaluación más participativa y a proporcionar elementos para alentar trabajos de investigación</a:t>
            </a:r>
          </a:p>
          <a:p>
            <a:pPr>
              <a:buNone/>
            </a:pPr>
            <a:endParaRPr lang="es-ES_tradnl" dirty="0" smtClean="0"/>
          </a:p>
          <a:p>
            <a:r>
              <a:rPr lang="es-ES_tradnl" dirty="0" smtClean="0"/>
              <a:t>Reflexionar sobre los procesos evaluativos para un involucramiento más comprometido, alentar la elaboración de testimonios de procesos de evaluación que ofrezcan elementos explicativos para una participación informada</a:t>
            </a:r>
          </a:p>
          <a:p>
            <a:endParaRPr lang="es-MX" dirty="0" smtClean="0"/>
          </a:p>
          <a:p>
            <a:endParaRPr lang="es-MX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2915816" y="1556792"/>
            <a:ext cx="5717524" cy="57246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  <a:buFont typeface="Wingdings" pitchFamily="2" charset="2"/>
              <a:buChar char="Ø"/>
            </a:pPr>
            <a:r>
              <a:rPr lang="es-MX" sz="2000" dirty="0" smtClean="0"/>
              <a:t>Sistema Nacional de Evaluación, Acreditación y Certificación.</a:t>
            </a:r>
          </a:p>
          <a:p>
            <a:pPr>
              <a:spcAft>
                <a:spcPts val="1200"/>
              </a:spcAft>
              <a:buFont typeface="Wingdings" pitchFamily="2" charset="2"/>
              <a:buChar char="Ø"/>
            </a:pPr>
            <a:r>
              <a:rPr lang="es-MX" sz="2000" dirty="0" smtClean="0"/>
              <a:t>Imprimir mayor rigor a los esquemas de evaluación con fines de acreditación de ciclos educativos escolarizados. </a:t>
            </a:r>
          </a:p>
          <a:p>
            <a:pPr>
              <a:spcAft>
                <a:spcPts val="1200"/>
              </a:spcAft>
              <a:buFont typeface="Wingdings" pitchFamily="2" charset="2"/>
              <a:buChar char="Ø"/>
            </a:pPr>
            <a:r>
              <a:rPr lang="es-MX" sz="2000" dirty="0" smtClean="0"/>
              <a:t>Operar un Sistema de Información y Gestión Educativa que permita a la autoridad tener en una sola plataforma datos para la planeación, administración y evaluación del Sistema Educativo.</a:t>
            </a:r>
          </a:p>
          <a:p>
            <a:pPr>
              <a:spcAft>
                <a:spcPts val="1200"/>
              </a:spcAft>
              <a:buFont typeface="Wingdings" pitchFamily="2" charset="2"/>
              <a:buChar char="Ø"/>
            </a:pPr>
            <a:r>
              <a:rPr lang="es-MX" sz="2000" dirty="0" smtClean="0"/>
              <a:t>Vincular los resultados de las evaluaciones a la toma de decisiones, los procesos de gestión y la operación de los servicios empleados fuera del sistema</a:t>
            </a:r>
          </a:p>
          <a:p>
            <a:pPr>
              <a:spcAft>
                <a:spcPts val="1200"/>
              </a:spcAft>
            </a:pPr>
            <a:endParaRPr lang="es-MX" dirty="0" smtClean="0"/>
          </a:p>
          <a:p>
            <a:pPr>
              <a:spcAft>
                <a:spcPts val="1200"/>
              </a:spcAft>
              <a:buFont typeface="Arial" pitchFamily="34" charset="0"/>
              <a:buChar char="•"/>
            </a:pPr>
            <a:endParaRPr lang="es-MX" dirty="0"/>
          </a:p>
        </p:txBody>
      </p:sp>
      <p:pic>
        <p:nvPicPr>
          <p:cNvPr id="5" name="4 Imagen" descr="ps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12817" y="2132856"/>
            <a:ext cx="2358983" cy="2808312"/>
          </a:xfrm>
          <a:prstGeom prst="rect">
            <a:avLst/>
          </a:prstGeom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33672" y="116632"/>
            <a:ext cx="8686800" cy="1143000"/>
          </a:xfrm>
        </p:spPr>
        <p:txBody>
          <a:bodyPr>
            <a:noAutofit/>
          </a:bodyPr>
          <a:lstStyle/>
          <a:p>
            <a:pPr algn="ctr"/>
            <a:r>
              <a:rPr lang="es-MX" sz="2800" dirty="0" smtClean="0"/>
              <a:t>Programas e Instituciones que integran el Sistema Nacional de Evaluación en Educación Superior</a:t>
            </a:r>
            <a:endParaRPr lang="es-MX" sz="2800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251520" y="1700808"/>
          <a:ext cx="8388424" cy="459797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Referencias: 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18864" y="1927056"/>
            <a:ext cx="8229600" cy="4526280"/>
          </a:xfrm>
        </p:spPr>
        <p:txBody>
          <a:bodyPr>
            <a:normAutofit/>
          </a:bodyPr>
          <a:lstStyle/>
          <a:p>
            <a:r>
              <a:rPr lang="es-MX" sz="2000" dirty="0" smtClean="0"/>
              <a:t>Trigo, F. y Valle Gómez, R. (2012). La evaluación en el Sistema Nacional de Educación. En: Narro Robles, José; </a:t>
            </a:r>
            <a:r>
              <a:rPr lang="es-MX" sz="2000" dirty="0" err="1" smtClean="0"/>
              <a:t>Martuscelli</a:t>
            </a:r>
            <a:r>
              <a:rPr lang="es-MX" sz="2000" dirty="0" smtClean="0"/>
              <a:t> Quintana, Jaime y </a:t>
            </a:r>
            <a:r>
              <a:rPr lang="es-MX" sz="2000" dirty="0" err="1" smtClean="0"/>
              <a:t>Barzana</a:t>
            </a:r>
            <a:r>
              <a:rPr lang="es-MX" sz="2000" dirty="0" smtClean="0"/>
              <a:t> García, Eduardo (Coord.). </a:t>
            </a:r>
            <a:r>
              <a:rPr lang="es-MX" sz="2000" i="1" dirty="0" smtClean="0"/>
              <a:t>Plan de diez años para desarrollar el Sistema Educativo Nacional</a:t>
            </a:r>
            <a:r>
              <a:rPr lang="es-MX" sz="2000" dirty="0" smtClean="0"/>
              <a:t>. [En línea]. México: Dirección General de Publicaciones y Fomento Editorial, UNAM. Disponible en http://www.planeducativonacional.unam.mx</a:t>
            </a:r>
          </a:p>
          <a:p>
            <a:endParaRPr lang="es-MX" sz="2000" dirty="0" smtClean="0"/>
          </a:p>
          <a:p>
            <a:r>
              <a:rPr lang="es-MX" sz="2000" dirty="0" smtClean="0"/>
              <a:t>SEP (2013). Programa Sectorial de Educación 2013-2018</a:t>
            </a:r>
          </a:p>
          <a:p>
            <a:endParaRPr lang="es-MX" sz="2000" dirty="0" smtClean="0"/>
          </a:p>
          <a:p>
            <a:r>
              <a:rPr lang="es-MX" sz="2000" dirty="0" smtClean="0"/>
              <a:t>SEP (2013). Sistema Nacional de Evaluación, Acreditación y Certificación. En: http://www.ses.sep.gob.mx/sitios-de-interes/sistema-nacional-de-evaluacion-acreditacion-y-certificacion</a:t>
            </a:r>
          </a:p>
          <a:p>
            <a:endParaRPr lang="es-MX" sz="2000" dirty="0" smtClean="0"/>
          </a:p>
          <a:p>
            <a:endParaRPr lang="es-MX" sz="2000" dirty="0" smtClean="0"/>
          </a:p>
          <a:p>
            <a:endParaRPr lang="es-MX" sz="2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422108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s-MX" dirty="0" smtClean="0"/>
              <a:t>En la ruta de un sistema de evaluación que contribuya a mejorar la educación del país</a:t>
            </a:r>
            <a:br>
              <a:rPr lang="es-MX" dirty="0" smtClean="0"/>
            </a:br>
            <a:endParaRPr lang="es-MX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s-MX" dirty="0" smtClean="0"/>
              <a:t>La evaluación en la educación superior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39552" y="1628800"/>
            <a:ext cx="8229600" cy="5040560"/>
          </a:xfrm>
        </p:spPr>
        <p:txBody>
          <a:bodyPr>
            <a:noAutofit/>
          </a:bodyPr>
          <a:lstStyle/>
          <a:p>
            <a:r>
              <a:rPr lang="es-MX" sz="2400" dirty="0" smtClean="0"/>
              <a:t>El progreso ha sido lento a pesar de que varias prácticas de evaluación se han institucionalizado. </a:t>
            </a:r>
          </a:p>
          <a:p>
            <a:endParaRPr lang="es-MX" sz="2400" dirty="0"/>
          </a:p>
          <a:p>
            <a:r>
              <a:rPr lang="es-MX" sz="2400" dirty="0" smtClean="0"/>
              <a:t>Intereses: de la eficiencia y la pertinencia a la calidad de la educación. </a:t>
            </a:r>
          </a:p>
          <a:p>
            <a:pPr algn="ctr">
              <a:buNone/>
            </a:pPr>
            <a:r>
              <a:rPr lang="es-MX" sz="2400" dirty="0" smtClean="0"/>
              <a:t>	</a:t>
            </a:r>
            <a:endParaRPr lang="es-MX" sz="2400" dirty="0"/>
          </a:p>
        </p:txBody>
      </p:sp>
      <p:graphicFrame>
        <p:nvGraphicFramePr>
          <p:cNvPr id="4" name="3 Diagrama"/>
          <p:cNvGraphicFramePr/>
          <p:nvPr/>
        </p:nvGraphicFramePr>
        <p:xfrm>
          <a:off x="971600" y="2348880"/>
          <a:ext cx="9001000" cy="57201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MX" sz="3600" dirty="0" smtClean="0"/>
              <a:t>Cronología de la Etapa Inicial de la Evaluación en la Educación Superior</a:t>
            </a:r>
            <a:endParaRPr lang="es-MX" sz="3600" dirty="0"/>
          </a:p>
        </p:txBody>
      </p:sp>
      <p:graphicFrame>
        <p:nvGraphicFramePr>
          <p:cNvPr id="5" name="4 Marcador de contenido"/>
          <p:cNvGraphicFramePr>
            <a:graphicFrameLocks noGrp="1"/>
          </p:cNvGraphicFramePr>
          <p:nvPr>
            <p:ph idx="1"/>
          </p:nvPr>
        </p:nvGraphicFramePr>
        <p:xfrm>
          <a:off x="467544" y="1772816"/>
          <a:ext cx="8229600" cy="46699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4 Diagrama"/>
          <p:cNvGraphicFramePr/>
          <p:nvPr/>
        </p:nvGraphicFramePr>
        <p:xfrm>
          <a:off x="683568" y="1124744"/>
          <a:ext cx="8208912" cy="44644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778098"/>
          </a:xfrm>
        </p:spPr>
        <p:txBody>
          <a:bodyPr>
            <a:normAutofit fontScale="90000"/>
          </a:bodyPr>
          <a:lstStyle/>
          <a:p>
            <a:pPr algn="ctr"/>
            <a:r>
              <a:rPr lang="es-MX" dirty="0" smtClean="0"/>
              <a:t>Etapa inicial: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3888433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  <a:buNone/>
            </a:pPr>
            <a:r>
              <a:rPr lang="es-MX" sz="2800" b="1" dirty="0" smtClean="0"/>
              <a:t>Contribuir a mejorar:</a:t>
            </a:r>
          </a:p>
          <a:p>
            <a:pPr>
              <a:spcAft>
                <a:spcPts val="1200"/>
              </a:spcAft>
            </a:pPr>
            <a:r>
              <a:rPr lang="es-MX" sz="2000" dirty="0" smtClean="0"/>
              <a:t> </a:t>
            </a:r>
            <a:r>
              <a:rPr lang="es-MX" sz="2400" dirty="0" smtClean="0"/>
              <a:t>Calidad del posgrado </a:t>
            </a:r>
          </a:p>
          <a:p>
            <a:pPr>
              <a:spcAft>
                <a:spcPts val="1200"/>
              </a:spcAft>
            </a:pPr>
            <a:r>
              <a:rPr lang="es-MX" sz="2400" dirty="0" smtClean="0"/>
              <a:t> Número de profesores y alumnos</a:t>
            </a:r>
          </a:p>
          <a:p>
            <a:pPr>
              <a:spcAft>
                <a:spcPts val="1200"/>
              </a:spcAft>
            </a:pPr>
            <a:r>
              <a:rPr lang="es-MX" sz="2400" dirty="0" smtClean="0"/>
              <a:t> Aprovechamiento de los Centros Nacionales de Investigación</a:t>
            </a:r>
          </a:p>
          <a:p>
            <a:pPr>
              <a:spcAft>
                <a:spcPts val="1200"/>
              </a:spcAft>
            </a:pPr>
            <a:r>
              <a:rPr lang="es-MX" sz="2400" dirty="0" smtClean="0"/>
              <a:t>Formación de recursos humanos</a:t>
            </a:r>
          </a:p>
          <a:p>
            <a:pPr>
              <a:spcAft>
                <a:spcPts val="1200"/>
              </a:spcAft>
            </a:pPr>
            <a:r>
              <a:rPr lang="es-MX" sz="2400" dirty="0" smtClean="0"/>
              <a:t>Descentralización</a:t>
            </a:r>
          </a:p>
          <a:p>
            <a:pPr>
              <a:spcAft>
                <a:spcPts val="1200"/>
              </a:spcAft>
            </a:pPr>
            <a:r>
              <a:rPr lang="es-MX" sz="2400" dirty="0" smtClean="0"/>
              <a:t>Infraestructura</a:t>
            </a:r>
            <a:endParaRPr lang="es-MX" sz="2800" dirty="0" smtClean="0"/>
          </a:p>
          <a:p>
            <a:pPr>
              <a:spcAft>
                <a:spcPts val="1200"/>
              </a:spcAft>
              <a:buNone/>
            </a:pPr>
            <a:endParaRPr lang="es-MX" sz="2400" dirty="0" smtClean="0"/>
          </a:p>
          <a:p>
            <a:pPr>
              <a:spcAft>
                <a:spcPts val="1200"/>
              </a:spcAft>
              <a:buNone/>
            </a:pPr>
            <a:endParaRPr lang="es-MX" sz="2400" dirty="0" smtClean="0"/>
          </a:p>
          <a:p>
            <a:pPr>
              <a:spcAft>
                <a:spcPts val="1200"/>
              </a:spcAft>
              <a:buFont typeface="Calibri" pitchFamily="34" charset="0"/>
              <a:buChar char="↑"/>
            </a:pPr>
            <a:endParaRPr lang="es-MX" sz="2400" dirty="0"/>
          </a:p>
        </p:txBody>
      </p:sp>
      <p:graphicFrame>
        <p:nvGraphicFramePr>
          <p:cNvPr id="4" name="3 Diagrama"/>
          <p:cNvGraphicFramePr/>
          <p:nvPr/>
        </p:nvGraphicFramePr>
        <p:xfrm>
          <a:off x="2699792" y="4509120"/>
          <a:ext cx="6840760" cy="1800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5496" y="269776"/>
            <a:ext cx="9083352" cy="1143000"/>
          </a:xfrm>
        </p:spPr>
        <p:txBody>
          <a:bodyPr>
            <a:noAutofit/>
          </a:bodyPr>
          <a:lstStyle/>
          <a:p>
            <a:pPr algn="ctr"/>
            <a:r>
              <a:rPr lang="es-MX" sz="3600" dirty="0" smtClean="0"/>
              <a:t>Sistema Nacional de Investigadores (1989) </a:t>
            </a:r>
            <a:endParaRPr lang="es-MX" sz="36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18864" y="1412776"/>
            <a:ext cx="8229600" cy="4526280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  <a:buNone/>
            </a:pPr>
            <a:r>
              <a:rPr lang="es-MX" dirty="0" smtClean="0"/>
              <a:t>Objetivos:</a:t>
            </a:r>
          </a:p>
          <a:p>
            <a:pPr>
              <a:spcAft>
                <a:spcPts val="1200"/>
              </a:spcAft>
            </a:pPr>
            <a:r>
              <a:rPr lang="es-MX" dirty="0" smtClean="0"/>
              <a:t>Reconocer la labor de investigadores</a:t>
            </a:r>
          </a:p>
          <a:p>
            <a:pPr>
              <a:spcAft>
                <a:spcPts val="1200"/>
              </a:spcAft>
              <a:buNone/>
            </a:pPr>
            <a:r>
              <a:rPr lang="es-MX" dirty="0" smtClean="0"/>
              <a:t> </a:t>
            </a:r>
          </a:p>
          <a:p>
            <a:pPr>
              <a:spcAft>
                <a:spcPts val="1200"/>
              </a:spcAft>
            </a:pPr>
            <a:r>
              <a:rPr lang="es-MX" dirty="0" smtClean="0"/>
              <a:t>Evaluación por pares</a:t>
            </a:r>
          </a:p>
          <a:p>
            <a:pPr>
              <a:spcAft>
                <a:spcPts val="1200"/>
              </a:spcAft>
            </a:pPr>
            <a:r>
              <a:rPr lang="es-MX" dirty="0" smtClean="0"/>
              <a:t>Otorgar estímulos económicos</a:t>
            </a:r>
          </a:p>
          <a:p>
            <a:pPr>
              <a:buNone/>
            </a:pPr>
            <a:endParaRPr lang="es-MX" dirty="0"/>
          </a:p>
          <a:p>
            <a:pPr>
              <a:buNone/>
            </a:pPr>
            <a:endParaRPr lang="es-MX" dirty="0" smtClean="0"/>
          </a:p>
        </p:txBody>
      </p:sp>
      <p:sp>
        <p:nvSpPr>
          <p:cNvPr id="4" name="3 CuadroTexto"/>
          <p:cNvSpPr txBox="1"/>
          <p:nvPr/>
        </p:nvSpPr>
        <p:spPr>
          <a:xfrm>
            <a:off x="4355976" y="2780928"/>
            <a:ext cx="4176464" cy="4616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MX" sz="2400" dirty="0" smtClean="0">
                <a:solidFill>
                  <a:schemeClr val="tx2">
                    <a:lumMod val="10000"/>
                  </a:schemeClr>
                </a:solidFill>
              </a:rPr>
              <a:t>¿Evaluar su productividad?</a:t>
            </a:r>
            <a:endParaRPr lang="es-MX" sz="2400" dirty="0">
              <a:solidFill>
                <a:schemeClr val="tx2">
                  <a:lumMod val="10000"/>
                </a:schemeClr>
              </a:solidFill>
            </a:endParaRPr>
          </a:p>
        </p:txBody>
      </p:sp>
      <p:graphicFrame>
        <p:nvGraphicFramePr>
          <p:cNvPr id="6" name="5 Diagrama"/>
          <p:cNvGraphicFramePr/>
          <p:nvPr/>
        </p:nvGraphicFramePr>
        <p:xfrm>
          <a:off x="1547664" y="4653136"/>
          <a:ext cx="7920880" cy="19888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512" y="341784"/>
            <a:ext cx="86868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s-MX" dirty="0" smtClean="0"/>
              <a:t>Auge de la Evaluación en la Educación Superior </a:t>
            </a:r>
            <a:r>
              <a:rPr lang="es-MX" b="1" dirty="0" smtClean="0"/>
              <a:t>(1990)</a:t>
            </a:r>
            <a:endParaRPr lang="es-MX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s-MX" dirty="0" smtClean="0"/>
              <a:t>Evaluación de: </a:t>
            </a:r>
          </a:p>
          <a:p>
            <a:pPr>
              <a:buNone/>
            </a:pPr>
            <a:r>
              <a:rPr lang="es-MX" dirty="0"/>
              <a:t>	</a:t>
            </a:r>
          </a:p>
        </p:txBody>
      </p:sp>
      <p:graphicFrame>
        <p:nvGraphicFramePr>
          <p:cNvPr id="4" name="3 Diagrama"/>
          <p:cNvGraphicFramePr/>
          <p:nvPr/>
        </p:nvGraphicFramePr>
        <p:xfrm>
          <a:off x="539552" y="2492896"/>
          <a:ext cx="7956376" cy="38164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s-MX" sz="3600" dirty="0" smtClean="0"/>
              <a:t>Cronología del Auge de la Evaluación Superior en México</a:t>
            </a:r>
            <a:endParaRPr lang="es-MX" sz="3600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467544" y="1700808"/>
          <a:ext cx="8229600" cy="48531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jo">
  <a:themeElements>
    <a:clrScheme name="Fluj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uj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j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1136</TotalTime>
  <Words>1101</Words>
  <Application>Microsoft Office PowerPoint</Application>
  <PresentationFormat>Presentación en pantalla (4:3)</PresentationFormat>
  <Paragraphs>192</Paragraphs>
  <Slides>22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22</vt:i4>
      </vt:variant>
    </vt:vector>
  </HeadingPairs>
  <TitlesOfParts>
    <vt:vector size="23" baseType="lpstr">
      <vt:lpstr>Flujo</vt:lpstr>
      <vt:lpstr>Políticas de Evaluación</vt:lpstr>
      <vt:lpstr>Propósitos </vt:lpstr>
      <vt:lpstr>En la ruta de un sistema de evaluación que contribuya a mejorar la educación del país </vt:lpstr>
      <vt:lpstr>La evaluación en la educación superior</vt:lpstr>
      <vt:lpstr>Cronología de la Etapa Inicial de la Evaluación en la Educación Superior</vt:lpstr>
      <vt:lpstr>Etapa inicial:</vt:lpstr>
      <vt:lpstr>Sistema Nacional de Investigadores (1989) </vt:lpstr>
      <vt:lpstr>Auge de la Evaluación en la Educación Superior (1990)</vt:lpstr>
      <vt:lpstr>Cronología del Auge de la Evaluación Superior en México</vt:lpstr>
      <vt:lpstr>Cronología del Auge de la Evaluación Superior en México</vt:lpstr>
      <vt:lpstr>Cronología del Auge de la Evaluación Superior en México</vt:lpstr>
      <vt:lpstr>Comités Interinstitucionales de Educación Superior (CIEES) </vt:lpstr>
      <vt:lpstr>Diapositiva 13</vt:lpstr>
      <vt:lpstr>Copaes (2000)</vt:lpstr>
      <vt:lpstr>Evaluación de alumnos</vt:lpstr>
      <vt:lpstr>Evaluación de docentes</vt:lpstr>
      <vt:lpstr>Diapositiva 17</vt:lpstr>
      <vt:lpstr>Programa Integral de Fortalecimiento Institucional (PIFI) </vt:lpstr>
      <vt:lpstr>Comisión de coordinación de organismos de Evaluación de la Educación Superior (2011)</vt:lpstr>
      <vt:lpstr>Diapositiva 20</vt:lpstr>
      <vt:lpstr>Programas e Instituciones que integran el Sistema Nacional de Evaluación en Educación Superior</vt:lpstr>
      <vt:lpstr>Referencias: </vt:lpstr>
    </vt:vector>
  </TitlesOfParts>
  <Company>www.intercambiosvirtuales.org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Políticas de Evaluación</dc:title>
  <dc:creator>Becarios Mario</dc:creator>
  <cp:lastModifiedBy>Mario Rueda</cp:lastModifiedBy>
  <cp:revision>128</cp:revision>
  <dcterms:created xsi:type="dcterms:W3CDTF">2014-11-04T22:25:48Z</dcterms:created>
  <dcterms:modified xsi:type="dcterms:W3CDTF">2014-11-07T14:45:03Z</dcterms:modified>
</cp:coreProperties>
</file>