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notesSlides/notesSlide5.xml" ContentType="application/vnd.openxmlformats-officedocument.presentationml.notesSlide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notesSlides/notesSlide6.xml" ContentType="application/vnd.openxmlformats-officedocument.presentationml.notesSlid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notesSlides/notesSlide4.xml" ContentType="application/vnd.openxmlformats-officedocument.presentationml.notesSlid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2" r:id="rId3"/>
    <p:sldId id="273" r:id="rId4"/>
    <p:sldId id="274" r:id="rId5"/>
    <p:sldId id="275" r:id="rId6"/>
    <p:sldId id="268" r:id="rId7"/>
    <p:sldId id="276" r:id="rId8"/>
    <p:sldId id="269" r:id="rId9"/>
    <p:sldId id="270" r:id="rId10"/>
    <p:sldId id="277" r:id="rId11"/>
    <p:sldId id="258" r:id="rId12"/>
    <p:sldId id="265" r:id="rId13"/>
    <p:sldId id="259" r:id="rId14"/>
    <p:sldId id="267" r:id="rId15"/>
    <p:sldId id="263" r:id="rId16"/>
    <p:sldId id="279" r:id="rId17"/>
    <p:sldId id="280" r:id="rId18"/>
    <p:sldId id="278" r:id="rId19"/>
    <p:sldId id="264" r:id="rId2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94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0217E7-A12F-4ED2-851B-264153B34DF4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MX"/>
        </a:p>
      </dgm:t>
    </dgm:pt>
    <dgm:pt modelId="{100B9A07-33B2-47E4-8988-D5E21DF4C7F9}">
      <dgm:prSet phldrT="[Texto]" custT="1"/>
      <dgm:spPr/>
      <dgm:t>
        <a:bodyPr/>
        <a:lstStyle/>
        <a:p>
          <a:r>
            <a:rPr lang="en-US" sz="2800" dirty="0" err="1" smtClean="0">
              <a:solidFill>
                <a:schemeClr val="bg2">
                  <a:lumMod val="10000"/>
                </a:schemeClr>
              </a:solidFill>
            </a:rPr>
            <a:t>Examinar</a:t>
          </a:r>
          <a:r>
            <a:rPr lang="en-US" sz="2800" dirty="0" smtClean="0">
              <a:solidFill>
                <a:schemeClr val="bg2">
                  <a:lumMod val="10000"/>
                </a:schemeClr>
              </a:solidFill>
            </a:rPr>
            <a:t> el </a:t>
          </a:r>
          <a:r>
            <a:rPr lang="en-US" sz="2800" dirty="0" err="1" smtClean="0">
              <a:solidFill>
                <a:schemeClr val="bg2">
                  <a:lumMod val="10000"/>
                </a:schemeClr>
              </a:solidFill>
            </a:rPr>
            <a:t>papel</a:t>
          </a:r>
          <a:r>
            <a:rPr lang="en-US" sz="2800" dirty="0" smtClean="0">
              <a:solidFill>
                <a:schemeClr val="bg2">
                  <a:lumMod val="10000"/>
                </a:schemeClr>
              </a:solidFill>
            </a:rPr>
            <a:t> de la </a:t>
          </a:r>
          <a:r>
            <a:rPr lang="en-US" sz="2800" dirty="0" err="1" smtClean="0">
              <a:solidFill>
                <a:schemeClr val="bg2">
                  <a:lumMod val="10000"/>
                </a:schemeClr>
              </a:solidFill>
            </a:rPr>
            <a:t>evaluación</a:t>
          </a:r>
          <a:r>
            <a:rPr lang="en-US" sz="2800" dirty="0" smtClean="0">
              <a:solidFill>
                <a:schemeClr val="bg2">
                  <a:lumMod val="10000"/>
                </a:schemeClr>
              </a:solidFill>
            </a:rPr>
            <a:t> de la </a:t>
          </a:r>
          <a:r>
            <a:rPr lang="en-US" sz="2800" dirty="0" err="1" smtClean="0">
              <a:solidFill>
                <a:schemeClr val="bg2">
                  <a:lumMod val="10000"/>
                </a:schemeClr>
              </a:solidFill>
            </a:rPr>
            <a:t>docencia</a:t>
          </a:r>
          <a:r>
            <a:rPr lang="en-US" sz="2800" dirty="0" smtClean="0">
              <a:solidFill>
                <a:schemeClr val="bg2">
                  <a:lumMod val="10000"/>
                </a:schemeClr>
              </a:solidFill>
            </a:rPr>
            <a:t> </a:t>
          </a:r>
          <a:r>
            <a:rPr lang="en-US" sz="2800" dirty="0" err="1" smtClean="0">
              <a:solidFill>
                <a:schemeClr val="bg2">
                  <a:lumMod val="10000"/>
                </a:schemeClr>
              </a:solidFill>
            </a:rPr>
            <a:t>para</a:t>
          </a:r>
          <a:r>
            <a:rPr lang="en-US" sz="2800" dirty="0" smtClean="0">
              <a:solidFill>
                <a:schemeClr val="bg2">
                  <a:lumMod val="10000"/>
                </a:schemeClr>
              </a:solidFill>
            </a:rPr>
            <a:t> </a:t>
          </a:r>
          <a:r>
            <a:rPr lang="en-US" sz="2800" dirty="0" err="1" smtClean="0">
              <a:solidFill>
                <a:schemeClr val="bg2">
                  <a:lumMod val="10000"/>
                </a:schemeClr>
              </a:solidFill>
            </a:rPr>
            <a:t>mejorar</a:t>
          </a:r>
          <a:r>
            <a:rPr lang="en-US" sz="2800" dirty="0" smtClean="0">
              <a:solidFill>
                <a:schemeClr val="bg2">
                  <a:lumMod val="10000"/>
                </a:schemeClr>
              </a:solidFill>
            </a:rPr>
            <a:t> la </a:t>
          </a:r>
          <a:r>
            <a:rPr lang="en-US" sz="2800" dirty="0" err="1" smtClean="0">
              <a:solidFill>
                <a:schemeClr val="bg2">
                  <a:lumMod val="10000"/>
                </a:schemeClr>
              </a:solidFill>
            </a:rPr>
            <a:t>enseñanza</a:t>
          </a:r>
          <a:r>
            <a:rPr lang="en-US" sz="2800" dirty="0" smtClean="0">
              <a:solidFill>
                <a:schemeClr val="bg2">
                  <a:lumMod val="10000"/>
                </a:schemeClr>
              </a:solidFill>
            </a:rPr>
            <a:t> </a:t>
          </a:r>
          <a:r>
            <a:rPr lang="en-US" sz="2800" dirty="0" err="1" smtClean="0">
              <a:solidFill>
                <a:schemeClr val="bg2">
                  <a:lumMod val="10000"/>
                </a:schemeClr>
              </a:solidFill>
            </a:rPr>
            <a:t>universitaria</a:t>
          </a:r>
          <a:r>
            <a:rPr lang="en-US" sz="2800" dirty="0" smtClean="0">
              <a:solidFill>
                <a:schemeClr val="bg2">
                  <a:lumMod val="10000"/>
                </a:schemeClr>
              </a:solidFill>
            </a:rPr>
            <a:t>.</a:t>
          </a:r>
          <a:endParaRPr lang="es-MX" sz="2800" dirty="0">
            <a:solidFill>
              <a:schemeClr val="bg2">
                <a:lumMod val="10000"/>
              </a:schemeClr>
            </a:solidFill>
          </a:endParaRPr>
        </a:p>
      </dgm:t>
    </dgm:pt>
    <dgm:pt modelId="{CC80C01D-83D3-48B8-AB3F-034102D4E356}" type="parTrans" cxnId="{B4604A25-51AA-4A82-A4C0-BD094FA06B3C}">
      <dgm:prSet/>
      <dgm:spPr/>
      <dgm:t>
        <a:bodyPr/>
        <a:lstStyle/>
        <a:p>
          <a:endParaRPr lang="es-MX" sz="2800">
            <a:solidFill>
              <a:schemeClr val="bg2">
                <a:lumMod val="10000"/>
              </a:schemeClr>
            </a:solidFill>
          </a:endParaRPr>
        </a:p>
      </dgm:t>
    </dgm:pt>
    <dgm:pt modelId="{F01F6FBA-1EBB-4F47-81F4-75AFB2852639}" type="sibTrans" cxnId="{B4604A25-51AA-4A82-A4C0-BD094FA06B3C}">
      <dgm:prSet/>
      <dgm:spPr/>
      <dgm:t>
        <a:bodyPr/>
        <a:lstStyle/>
        <a:p>
          <a:endParaRPr lang="es-MX" sz="2800">
            <a:solidFill>
              <a:schemeClr val="bg2">
                <a:lumMod val="10000"/>
              </a:schemeClr>
            </a:solidFill>
          </a:endParaRPr>
        </a:p>
      </dgm:t>
    </dgm:pt>
    <dgm:pt modelId="{A1D55E07-C8B3-4FAE-837D-B676B1ED35D5}">
      <dgm:prSet phldrT="[Texto]" custT="1"/>
      <dgm:spPr/>
      <dgm:t>
        <a:bodyPr/>
        <a:lstStyle/>
        <a:p>
          <a:r>
            <a:rPr lang="en-US" sz="2800" dirty="0" err="1" smtClean="0">
              <a:solidFill>
                <a:schemeClr val="bg2">
                  <a:lumMod val="10000"/>
                </a:schemeClr>
              </a:solidFill>
            </a:rPr>
            <a:t>Realizar</a:t>
          </a:r>
          <a:r>
            <a:rPr lang="en-US" sz="2800" dirty="0" smtClean="0">
              <a:solidFill>
                <a:schemeClr val="bg2">
                  <a:lumMod val="10000"/>
                </a:schemeClr>
              </a:solidFill>
            </a:rPr>
            <a:t> un </a:t>
          </a:r>
          <a:r>
            <a:rPr lang="en-US" sz="2800" dirty="0" err="1" smtClean="0">
              <a:solidFill>
                <a:schemeClr val="bg2">
                  <a:lumMod val="10000"/>
                </a:schemeClr>
              </a:solidFill>
            </a:rPr>
            <a:t>análisis</a:t>
          </a:r>
          <a:r>
            <a:rPr lang="en-US" sz="2800" dirty="0" smtClean="0">
              <a:solidFill>
                <a:schemeClr val="bg2">
                  <a:lumMod val="10000"/>
                </a:schemeClr>
              </a:solidFill>
            </a:rPr>
            <a:t> </a:t>
          </a:r>
          <a:r>
            <a:rPr lang="en-US" sz="2800" dirty="0" err="1" smtClean="0">
              <a:solidFill>
                <a:schemeClr val="bg2">
                  <a:lumMod val="10000"/>
                </a:schemeClr>
              </a:solidFill>
            </a:rPr>
            <a:t>para</a:t>
          </a:r>
          <a:r>
            <a:rPr lang="en-US" sz="2800" dirty="0" smtClean="0">
              <a:solidFill>
                <a:schemeClr val="bg2">
                  <a:lumMod val="10000"/>
                </a:schemeClr>
              </a:solidFill>
            </a:rPr>
            <a:t> el </a:t>
          </a:r>
          <a:r>
            <a:rPr lang="en-US" sz="2800" dirty="0" err="1" smtClean="0">
              <a:solidFill>
                <a:schemeClr val="bg2">
                  <a:lumMod val="10000"/>
                </a:schemeClr>
              </a:solidFill>
            </a:rPr>
            <a:t>desarrollo</a:t>
          </a:r>
          <a:r>
            <a:rPr lang="en-US" sz="2800" dirty="0" smtClean="0">
              <a:solidFill>
                <a:schemeClr val="bg2">
                  <a:lumMod val="10000"/>
                </a:schemeClr>
              </a:solidFill>
            </a:rPr>
            <a:t> de </a:t>
          </a:r>
          <a:r>
            <a:rPr lang="en-US" sz="2800" dirty="0" err="1" smtClean="0">
              <a:solidFill>
                <a:schemeClr val="bg2">
                  <a:lumMod val="10000"/>
                </a:schemeClr>
              </a:solidFill>
            </a:rPr>
            <a:t>acciones</a:t>
          </a:r>
          <a:r>
            <a:rPr lang="en-US" sz="2800" dirty="0" smtClean="0">
              <a:solidFill>
                <a:schemeClr val="bg2">
                  <a:lumMod val="10000"/>
                </a:schemeClr>
              </a:solidFill>
            </a:rPr>
            <a:t> de </a:t>
          </a:r>
          <a:r>
            <a:rPr lang="en-US" sz="2800" dirty="0" err="1" smtClean="0">
              <a:solidFill>
                <a:schemeClr val="bg2">
                  <a:lumMod val="10000"/>
                </a:schemeClr>
              </a:solidFill>
            </a:rPr>
            <a:t>evaluación</a:t>
          </a:r>
          <a:r>
            <a:rPr lang="en-US" sz="2800" dirty="0" smtClean="0">
              <a:solidFill>
                <a:schemeClr val="bg2">
                  <a:lumMod val="10000"/>
                </a:schemeClr>
              </a:solidFill>
            </a:rPr>
            <a:t> </a:t>
          </a:r>
          <a:r>
            <a:rPr lang="en-US" sz="2800" dirty="0" err="1" smtClean="0">
              <a:solidFill>
                <a:schemeClr val="bg2">
                  <a:lumMod val="10000"/>
                </a:schemeClr>
              </a:solidFill>
            </a:rPr>
            <a:t>más</a:t>
          </a:r>
          <a:r>
            <a:rPr lang="en-US" sz="2800" dirty="0" smtClean="0">
              <a:solidFill>
                <a:schemeClr val="bg2">
                  <a:lumMod val="10000"/>
                </a:schemeClr>
              </a:solidFill>
            </a:rPr>
            <a:t> </a:t>
          </a:r>
          <a:r>
            <a:rPr lang="en-US" sz="2800" dirty="0" err="1" smtClean="0">
              <a:solidFill>
                <a:schemeClr val="bg2">
                  <a:lumMod val="10000"/>
                </a:schemeClr>
              </a:solidFill>
            </a:rPr>
            <a:t>efectivas</a:t>
          </a:r>
          <a:r>
            <a:rPr lang="en-US" sz="2800" dirty="0" smtClean="0">
              <a:solidFill>
                <a:schemeClr val="bg2">
                  <a:lumMod val="10000"/>
                </a:schemeClr>
              </a:solidFill>
            </a:rPr>
            <a:t>.</a:t>
          </a:r>
          <a:endParaRPr lang="es-MX" sz="2800" dirty="0">
            <a:solidFill>
              <a:schemeClr val="bg2">
                <a:lumMod val="10000"/>
              </a:schemeClr>
            </a:solidFill>
          </a:endParaRPr>
        </a:p>
      </dgm:t>
    </dgm:pt>
    <dgm:pt modelId="{BC3E31E9-7F1D-49AB-8AB4-E90D2720E1AD}" type="parTrans" cxnId="{7CD62663-2FB4-4109-93CE-87D528CE4508}">
      <dgm:prSet/>
      <dgm:spPr/>
      <dgm:t>
        <a:bodyPr/>
        <a:lstStyle/>
        <a:p>
          <a:endParaRPr lang="es-MX" sz="2800">
            <a:solidFill>
              <a:schemeClr val="bg2">
                <a:lumMod val="10000"/>
              </a:schemeClr>
            </a:solidFill>
          </a:endParaRPr>
        </a:p>
      </dgm:t>
    </dgm:pt>
    <dgm:pt modelId="{E337171A-5811-4727-BBEA-F39FE1AA5D5B}" type="sibTrans" cxnId="{7CD62663-2FB4-4109-93CE-87D528CE4508}">
      <dgm:prSet/>
      <dgm:spPr/>
      <dgm:t>
        <a:bodyPr/>
        <a:lstStyle/>
        <a:p>
          <a:endParaRPr lang="es-MX" sz="2800">
            <a:solidFill>
              <a:schemeClr val="bg2">
                <a:lumMod val="10000"/>
              </a:schemeClr>
            </a:solidFill>
          </a:endParaRPr>
        </a:p>
      </dgm:t>
    </dgm:pt>
    <dgm:pt modelId="{CCD1BD41-9767-49E3-8DA3-76244D5698B8}" type="pres">
      <dgm:prSet presAssocID="{ED0217E7-A12F-4ED2-851B-264153B34DF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9093E7E-ED82-4E3D-996D-FEA68A9A5BE3}" type="pres">
      <dgm:prSet presAssocID="{100B9A07-33B2-47E4-8988-D5E21DF4C7F9}" presName="parentLin" presStyleCnt="0"/>
      <dgm:spPr/>
    </dgm:pt>
    <dgm:pt modelId="{A4A5E60C-6F7E-4E05-B9E5-BF4F1C965459}" type="pres">
      <dgm:prSet presAssocID="{100B9A07-33B2-47E4-8988-D5E21DF4C7F9}" presName="parentLeftMargin" presStyleLbl="node1" presStyleIdx="0" presStyleCnt="2"/>
      <dgm:spPr/>
      <dgm:t>
        <a:bodyPr/>
        <a:lstStyle/>
        <a:p>
          <a:endParaRPr lang="es-MX"/>
        </a:p>
      </dgm:t>
    </dgm:pt>
    <dgm:pt modelId="{5BF690A3-4A81-449E-AE96-23207B1C4DE5}" type="pres">
      <dgm:prSet presAssocID="{100B9A07-33B2-47E4-8988-D5E21DF4C7F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920E500-AD17-44DF-AC73-615A325C0DAA}" type="pres">
      <dgm:prSet presAssocID="{100B9A07-33B2-47E4-8988-D5E21DF4C7F9}" presName="negativeSpace" presStyleCnt="0"/>
      <dgm:spPr/>
    </dgm:pt>
    <dgm:pt modelId="{475F1603-8F43-43F2-965A-AFEC60677931}" type="pres">
      <dgm:prSet presAssocID="{100B9A07-33B2-47E4-8988-D5E21DF4C7F9}" presName="childText" presStyleLbl="conFgAcc1" presStyleIdx="0" presStyleCnt="2">
        <dgm:presLayoutVars>
          <dgm:bulletEnabled val="1"/>
        </dgm:presLayoutVars>
      </dgm:prSet>
      <dgm:spPr/>
    </dgm:pt>
    <dgm:pt modelId="{389E5938-F540-4851-851E-6AD4C1729403}" type="pres">
      <dgm:prSet presAssocID="{F01F6FBA-1EBB-4F47-81F4-75AFB2852639}" presName="spaceBetweenRectangles" presStyleCnt="0"/>
      <dgm:spPr/>
    </dgm:pt>
    <dgm:pt modelId="{25399F40-9F10-4D45-8402-66DC2501F025}" type="pres">
      <dgm:prSet presAssocID="{A1D55E07-C8B3-4FAE-837D-B676B1ED35D5}" presName="parentLin" presStyleCnt="0"/>
      <dgm:spPr/>
    </dgm:pt>
    <dgm:pt modelId="{3EF97FDF-72F0-4A21-8EC9-AE11767EC07D}" type="pres">
      <dgm:prSet presAssocID="{A1D55E07-C8B3-4FAE-837D-B676B1ED35D5}" presName="parentLeftMargin" presStyleLbl="node1" presStyleIdx="0" presStyleCnt="2"/>
      <dgm:spPr/>
      <dgm:t>
        <a:bodyPr/>
        <a:lstStyle/>
        <a:p>
          <a:endParaRPr lang="es-MX"/>
        </a:p>
      </dgm:t>
    </dgm:pt>
    <dgm:pt modelId="{CA89EA5B-499E-4ECB-AC74-8AAACD73EFDE}" type="pres">
      <dgm:prSet presAssocID="{A1D55E07-C8B3-4FAE-837D-B676B1ED35D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E4E06A6-5CEE-4FA6-8480-591A2DC55886}" type="pres">
      <dgm:prSet presAssocID="{A1D55E07-C8B3-4FAE-837D-B676B1ED35D5}" presName="negativeSpace" presStyleCnt="0"/>
      <dgm:spPr/>
    </dgm:pt>
    <dgm:pt modelId="{E8D6C248-E05D-446B-903D-6E02E5C6A942}" type="pres">
      <dgm:prSet presAssocID="{A1D55E07-C8B3-4FAE-837D-B676B1ED35D5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B83D4D5F-30D8-4964-8591-625ADAA4FD6E}" type="presOf" srcId="{A1D55E07-C8B3-4FAE-837D-B676B1ED35D5}" destId="{3EF97FDF-72F0-4A21-8EC9-AE11767EC07D}" srcOrd="0" destOrd="0" presId="urn:microsoft.com/office/officeart/2005/8/layout/list1"/>
    <dgm:cxn modelId="{B4604A25-51AA-4A82-A4C0-BD094FA06B3C}" srcId="{ED0217E7-A12F-4ED2-851B-264153B34DF4}" destId="{100B9A07-33B2-47E4-8988-D5E21DF4C7F9}" srcOrd="0" destOrd="0" parTransId="{CC80C01D-83D3-48B8-AB3F-034102D4E356}" sibTransId="{F01F6FBA-1EBB-4F47-81F4-75AFB2852639}"/>
    <dgm:cxn modelId="{9DBD7C6F-75AF-40B5-A709-039AC529E33F}" type="presOf" srcId="{100B9A07-33B2-47E4-8988-D5E21DF4C7F9}" destId="{5BF690A3-4A81-449E-AE96-23207B1C4DE5}" srcOrd="1" destOrd="0" presId="urn:microsoft.com/office/officeart/2005/8/layout/list1"/>
    <dgm:cxn modelId="{2EB3E903-BF7F-431A-B1E7-6F86AE626031}" type="presOf" srcId="{100B9A07-33B2-47E4-8988-D5E21DF4C7F9}" destId="{A4A5E60C-6F7E-4E05-B9E5-BF4F1C965459}" srcOrd="0" destOrd="0" presId="urn:microsoft.com/office/officeart/2005/8/layout/list1"/>
    <dgm:cxn modelId="{7CD62663-2FB4-4109-93CE-87D528CE4508}" srcId="{ED0217E7-A12F-4ED2-851B-264153B34DF4}" destId="{A1D55E07-C8B3-4FAE-837D-B676B1ED35D5}" srcOrd="1" destOrd="0" parTransId="{BC3E31E9-7F1D-49AB-8AB4-E90D2720E1AD}" sibTransId="{E337171A-5811-4727-BBEA-F39FE1AA5D5B}"/>
    <dgm:cxn modelId="{1FFBD321-2F5E-4A1C-8E13-A9F3AE85E7C6}" type="presOf" srcId="{A1D55E07-C8B3-4FAE-837D-B676B1ED35D5}" destId="{CA89EA5B-499E-4ECB-AC74-8AAACD73EFDE}" srcOrd="1" destOrd="0" presId="urn:microsoft.com/office/officeart/2005/8/layout/list1"/>
    <dgm:cxn modelId="{EA93325B-2E8B-43E8-A305-29E5A6647B8F}" type="presOf" srcId="{ED0217E7-A12F-4ED2-851B-264153B34DF4}" destId="{CCD1BD41-9767-49E3-8DA3-76244D5698B8}" srcOrd="0" destOrd="0" presId="urn:microsoft.com/office/officeart/2005/8/layout/list1"/>
    <dgm:cxn modelId="{755301BB-A3FE-4ABF-93C3-55EFF209C781}" type="presParOf" srcId="{CCD1BD41-9767-49E3-8DA3-76244D5698B8}" destId="{49093E7E-ED82-4E3D-996D-FEA68A9A5BE3}" srcOrd="0" destOrd="0" presId="urn:microsoft.com/office/officeart/2005/8/layout/list1"/>
    <dgm:cxn modelId="{0CF18BEE-E72D-47CB-A8DD-B8B742182C24}" type="presParOf" srcId="{49093E7E-ED82-4E3D-996D-FEA68A9A5BE3}" destId="{A4A5E60C-6F7E-4E05-B9E5-BF4F1C965459}" srcOrd="0" destOrd="0" presId="urn:microsoft.com/office/officeart/2005/8/layout/list1"/>
    <dgm:cxn modelId="{4BC8C77E-E2C2-48CB-A39D-990492665AD1}" type="presParOf" srcId="{49093E7E-ED82-4E3D-996D-FEA68A9A5BE3}" destId="{5BF690A3-4A81-449E-AE96-23207B1C4DE5}" srcOrd="1" destOrd="0" presId="urn:microsoft.com/office/officeart/2005/8/layout/list1"/>
    <dgm:cxn modelId="{3827FCE0-1486-43E9-A160-633114A43DAF}" type="presParOf" srcId="{CCD1BD41-9767-49E3-8DA3-76244D5698B8}" destId="{6920E500-AD17-44DF-AC73-615A325C0DAA}" srcOrd="1" destOrd="0" presId="urn:microsoft.com/office/officeart/2005/8/layout/list1"/>
    <dgm:cxn modelId="{E1D59B0C-5108-4943-B7A5-8514879C9E0C}" type="presParOf" srcId="{CCD1BD41-9767-49E3-8DA3-76244D5698B8}" destId="{475F1603-8F43-43F2-965A-AFEC60677931}" srcOrd="2" destOrd="0" presId="urn:microsoft.com/office/officeart/2005/8/layout/list1"/>
    <dgm:cxn modelId="{A428383F-F20E-4084-89B9-A479AE58FE66}" type="presParOf" srcId="{CCD1BD41-9767-49E3-8DA3-76244D5698B8}" destId="{389E5938-F540-4851-851E-6AD4C1729403}" srcOrd="3" destOrd="0" presId="urn:microsoft.com/office/officeart/2005/8/layout/list1"/>
    <dgm:cxn modelId="{81023FB3-D7C6-4559-8906-B14A171ABC1D}" type="presParOf" srcId="{CCD1BD41-9767-49E3-8DA3-76244D5698B8}" destId="{25399F40-9F10-4D45-8402-66DC2501F025}" srcOrd="4" destOrd="0" presId="urn:microsoft.com/office/officeart/2005/8/layout/list1"/>
    <dgm:cxn modelId="{B7BAE146-FCA4-45C8-A01A-6B33AA20AD65}" type="presParOf" srcId="{25399F40-9F10-4D45-8402-66DC2501F025}" destId="{3EF97FDF-72F0-4A21-8EC9-AE11767EC07D}" srcOrd="0" destOrd="0" presId="urn:microsoft.com/office/officeart/2005/8/layout/list1"/>
    <dgm:cxn modelId="{02AFC294-EE00-46F0-A706-7421FF5DB1F0}" type="presParOf" srcId="{25399F40-9F10-4D45-8402-66DC2501F025}" destId="{CA89EA5B-499E-4ECB-AC74-8AAACD73EFDE}" srcOrd="1" destOrd="0" presId="urn:microsoft.com/office/officeart/2005/8/layout/list1"/>
    <dgm:cxn modelId="{D375BAAD-224A-4D54-A7CB-DA83C5128FFA}" type="presParOf" srcId="{CCD1BD41-9767-49E3-8DA3-76244D5698B8}" destId="{AE4E06A6-5CEE-4FA6-8480-591A2DC55886}" srcOrd="5" destOrd="0" presId="urn:microsoft.com/office/officeart/2005/8/layout/list1"/>
    <dgm:cxn modelId="{6D88101F-4FB2-448C-8FB2-8AF872505874}" type="presParOf" srcId="{CCD1BD41-9767-49E3-8DA3-76244D5698B8}" destId="{E8D6C248-E05D-446B-903D-6E02E5C6A94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EA861F6-D6B4-4AAB-B20A-437A86B83AC5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65E6900D-63E4-4B0F-B21A-A45FA5301AF2}">
      <dgm:prSet/>
      <dgm:spPr/>
      <dgm:t>
        <a:bodyPr/>
        <a:lstStyle/>
        <a:p>
          <a:pPr rtl="0"/>
          <a:r>
            <a:rPr lang="es-MX" dirty="0" smtClean="0">
              <a:solidFill>
                <a:schemeClr val="bg2">
                  <a:lumMod val="10000"/>
                </a:schemeClr>
              </a:solidFill>
            </a:rPr>
            <a:t>Análisis de las acciones de evaluación con el modelo educativo.</a:t>
          </a:r>
          <a:endParaRPr lang="es-MX" dirty="0">
            <a:solidFill>
              <a:schemeClr val="bg2">
                <a:lumMod val="10000"/>
              </a:schemeClr>
            </a:solidFill>
          </a:endParaRPr>
        </a:p>
      </dgm:t>
    </dgm:pt>
    <dgm:pt modelId="{BB8A6E03-28CF-4973-B224-4D979E096257}" type="parTrans" cxnId="{DC33388E-FA9F-4293-86D9-320EA42CD782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DA5CC0F0-5620-4910-93E9-F77E2CAA0884}" type="sibTrans" cxnId="{DC33388E-FA9F-4293-86D9-320EA42CD782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214B18EA-9759-44A3-8028-ABC63CAAB330}">
      <dgm:prSet/>
      <dgm:spPr/>
      <dgm:t>
        <a:bodyPr/>
        <a:lstStyle/>
        <a:p>
          <a:pPr rtl="0"/>
          <a:r>
            <a:rPr lang="es-MX" dirty="0" smtClean="0">
              <a:solidFill>
                <a:schemeClr val="bg2">
                  <a:lumMod val="10000"/>
                </a:schemeClr>
              </a:solidFill>
            </a:rPr>
            <a:t>Construir una cultura de la evaluación: transparencia y claridad.</a:t>
          </a:r>
          <a:endParaRPr lang="es-MX" dirty="0">
            <a:solidFill>
              <a:schemeClr val="bg2">
                <a:lumMod val="10000"/>
              </a:schemeClr>
            </a:solidFill>
          </a:endParaRPr>
        </a:p>
      </dgm:t>
    </dgm:pt>
    <dgm:pt modelId="{59064505-7756-437D-908C-5A8125EFB419}" type="parTrans" cxnId="{FB7909BB-22F8-4CC0-9320-BEC55030D2BE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882A1B91-9616-4AF8-8F8D-6E53B3E290D6}" type="sibTrans" cxnId="{FB7909BB-22F8-4CC0-9320-BEC55030D2BE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C2B3D8FC-3EAD-4B4E-9199-3528F62AF49A}">
      <dgm:prSet/>
      <dgm:spPr/>
      <dgm:t>
        <a:bodyPr/>
        <a:lstStyle/>
        <a:p>
          <a:pPr rtl="0"/>
          <a:r>
            <a:rPr lang="es-MX" smtClean="0">
              <a:solidFill>
                <a:schemeClr val="bg2">
                  <a:lumMod val="10000"/>
                </a:schemeClr>
              </a:solidFill>
            </a:rPr>
            <a:t>Estabilidad institucional de los encargados.</a:t>
          </a:r>
          <a:endParaRPr lang="es-MX" dirty="0">
            <a:solidFill>
              <a:schemeClr val="bg2">
                <a:lumMod val="10000"/>
              </a:schemeClr>
            </a:solidFill>
          </a:endParaRPr>
        </a:p>
      </dgm:t>
    </dgm:pt>
    <dgm:pt modelId="{E02F1F88-681D-4D2C-A63A-F17A5B284C2D}" type="parTrans" cxnId="{624FD855-1C7A-4ECB-B02F-54FD24774FFF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0CFE352B-3679-41E9-A09E-E0F90CF53307}" type="sibTrans" cxnId="{624FD855-1C7A-4ECB-B02F-54FD24774FFF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5C9AB3E1-88C6-4079-A267-D0723FBC18B3}">
      <dgm:prSet/>
      <dgm:spPr/>
      <dgm:t>
        <a:bodyPr/>
        <a:lstStyle/>
        <a:p>
          <a:r>
            <a:rPr lang="es-MX" dirty="0" smtClean="0">
              <a:solidFill>
                <a:schemeClr val="bg2">
                  <a:lumMod val="10000"/>
                </a:schemeClr>
              </a:solidFill>
            </a:rPr>
            <a:t>Diversificación de estrategias de formación para los encargados</a:t>
          </a:r>
        </a:p>
      </dgm:t>
    </dgm:pt>
    <dgm:pt modelId="{BC3D55FB-9F3C-4D21-A716-D0B64C120D4F}" type="parTrans" cxnId="{A7767A6E-3AFC-4F64-96D6-4E46C940D1A0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48FB767E-F9C3-49EC-A1BF-4F443CDB4A66}" type="sibTrans" cxnId="{A7767A6E-3AFC-4F64-96D6-4E46C940D1A0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1B4C301D-EE92-4F42-8473-48856336795A}" type="pres">
      <dgm:prSet presAssocID="{5EA861F6-D6B4-4AAB-B20A-437A86B83AC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FDEF0DC-F2D7-4D73-BAC4-893814CA9B70}" type="pres">
      <dgm:prSet presAssocID="{65E6900D-63E4-4B0F-B21A-A45FA5301AF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98B289F-8CCB-44DF-BD38-404347E3E399}" type="pres">
      <dgm:prSet presAssocID="{DA5CC0F0-5620-4910-93E9-F77E2CAA0884}" presName="sibTrans" presStyleCnt="0"/>
      <dgm:spPr/>
    </dgm:pt>
    <dgm:pt modelId="{2987F9A0-6578-49E1-91A4-719416709450}" type="pres">
      <dgm:prSet presAssocID="{214B18EA-9759-44A3-8028-ABC63CAAB33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CB8EDC0-C7EF-4A4A-8AA5-C042B11EEE36}" type="pres">
      <dgm:prSet presAssocID="{882A1B91-9616-4AF8-8F8D-6E53B3E290D6}" presName="sibTrans" presStyleCnt="0"/>
      <dgm:spPr/>
    </dgm:pt>
    <dgm:pt modelId="{C80C55B3-9503-4E82-A895-722EE9C2DCFD}" type="pres">
      <dgm:prSet presAssocID="{C2B3D8FC-3EAD-4B4E-9199-3528F62AF49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F6E017B-24C9-4B0D-83A7-A40EB838CC14}" type="pres">
      <dgm:prSet presAssocID="{0CFE352B-3679-41E9-A09E-E0F90CF53307}" presName="sibTrans" presStyleCnt="0"/>
      <dgm:spPr/>
    </dgm:pt>
    <dgm:pt modelId="{58B141E1-C0A4-4F2F-BE2F-815F3D94A47F}" type="pres">
      <dgm:prSet presAssocID="{5C9AB3E1-88C6-4079-A267-D0723FBC18B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0F46969-C9E8-4F62-80EA-DBD8438C0AEC}" type="presOf" srcId="{65E6900D-63E4-4B0F-B21A-A45FA5301AF2}" destId="{1FDEF0DC-F2D7-4D73-BAC4-893814CA9B70}" srcOrd="0" destOrd="0" presId="urn:microsoft.com/office/officeart/2005/8/layout/default"/>
    <dgm:cxn modelId="{C7D8DBD6-65B2-4CAD-8B8D-9877A59FB1D5}" type="presOf" srcId="{5C9AB3E1-88C6-4079-A267-D0723FBC18B3}" destId="{58B141E1-C0A4-4F2F-BE2F-815F3D94A47F}" srcOrd="0" destOrd="0" presId="urn:microsoft.com/office/officeart/2005/8/layout/default"/>
    <dgm:cxn modelId="{FB7909BB-22F8-4CC0-9320-BEC55030D2BE}" srcId="{5EA861F6-D6B4-4AAB-B20A-437A86B83AC5}" destId="{214B18EA-9759-44A3-8028-ABC63CAAB330}" srcOrd="1" destOrd="0" parTransId="{59064505-7756-437D-908C-5A8125EFB419}" sibTransId="{882A1B91-9616-4AF8-8F8D-6E53B3E290D6}"/>
    <dgm:cxn modelId="{7EDD7C88-A5EB-4098-85C3-63BD1CD0AD40}" type="presOf" srcId="{214B18EA-9759-44A3-8028-ABC63CAAB330}" destId="{2987F9A0-6578-49E1-91A4-719416709450}" srcOrd="0" destOrd="0" presId="urn:microsoft.com/office/officeart/2005/8/layout/default"/>
    <dgm:cxn modelId="{10E1DCB7-C168-4638-941C-5B07A74FB90F}" type="presOf" srcId="{C2B3D8FC-3EAD-4B4E-9199-3528F62AF49A}" destId="{C80C55B3-9503-4E82-A895-722EE9C2DCFD}" srcOrd="0" destOrd="0" presId="urn:microsoft.com/office/officeart/2005/8/layout/default"/>
    <dgm:cxn modelId="{DC33388E-FA9F-4293-86D9-320EA42CD782}" srcId="{5EA861F6-D6B4-4AAB-B20A-437A86B83AC5}" destId="{65E6900D-63E4-4B0F-B21A-A45FA5301AF2}" srcOrd="0" destOrd="0" parTransId="{BB8A6E03-28CF-4973-B224-4D979E096257}" sibTransId="{DA5CC0F0-5620-4910-93E9-F77E2CAA0884}"/>
    <dgm:cxn modelId="{279242D4-45A1-4708-BEBE-DD988AE7265F}" type="presOf" srcId="{5EA861F6-D6B4-4AAB-B20A-437A86B83AC5}" destId="{1B4C301D-EE92-4F42-8473-48856336795A}" srcOrd="0" destOrd="0" presId="urn:microsoft.com/office/officeart/2005/8/layout/default"/>
    <dgm:cxn modelId="{624FD855-1C7A-4ECB-B02F-54FD24774FFF}" srcId="{5EA861F6-D6B4-4AAB-B20A-437A86B83AC5}" destId="{C2B3D8FC-3EAD-4B4E-9199-3528F62AF49A}" srcOrd="2" destOrd="0" parTransId="{E02F1F88-681D-4D2C-A63A-F17A5B284C2D}" sibTransId="{0CFE352B-3679-41E9-A09E-E0F90CF53307}"/>
    <dgm:cxn modelId="{A7767A6E-3AFC-4F64-96D6-4E46C940D1A0}" srcId="{5EA861F6-D6B4-4AAB-B20A-437A86B83AC5}" destId="{5C9AB3E1-88C6-4079-A267-D0723FBC18B3}" srcOrd="3" destOrd="0" parTransId="{BC3D55FB-9F3C-4D21-A716-D0B64C120D4F}" sibTransId="{48FB767E-F9C3-49EC-A1BF-4F443CDB4A66}"/>
    <dgm:cxn modelId="{929FBA7A-8937-4B8F-9149-BB4D00B21D43}" type="presParOf" srcId="{1B4C301D-EE92-4F42-8473-48856336795A}" destId="{1FDEF0DC-F2D7-4D73-BAC4-893814CA9B70}" srcOrd="0" destOrd="0" presId="urn:microsoft.com/office/officeart/2005/8/layout/default"/>
    <dgm:cxn modelId="{F4BD4C7D-0418-439B-826F-6E4FEB4D1E52}" type="presParOf" srcId="{1B4C301D-EE92-4F42-8473-48856336795A}" destId="{798B289F-8CCB-44DF-BD38-404347E3E399}" srcOrd="1" destOrd="0" presId="urn:microsoft.com/office/officeart/2005/8/layout/default"/>
    <dgm:cxn modelId="{21FDDEA7-86A3-4A55-B90D-64A465BC43E6}" type="presParOf" srcId="{1B4C301D-EE92-4F42-8473-48856336795A}" destId="{2987F9A0-6578-49E1-91A4-719416709450}" srcOrd="2" destOrd="0" presId="urn:microsoft.com/office/officeart/2005/8/layout/default"/>
    <dgm:cxn modelId="{091AAA43-7549-4365-B694-8B1E27C705A1}" type="presParOf" srcId="{1B4C301D-EE92-4F42-8473-48856336795A}" destId="{BCB8EDC0-C7EF-4A4A-8AA5-C042B11EEE36}" srcOrd="3" destOrd="0" presId="urn:microsoft.com/office/officeart/2005/8/layout/default"/>
    <dgm:cxn modelId="{9977B433-C7D0-49AD-BBAF-754F3183954C}" type="presParOf" srcId="{1B4C301D-EE92-4F42-8473-48856336795A}" destId="{C80C55B3-9503-4E82-A895-722EE9C2DCFD}" srcOrd="4" destOrd="0" presId="urn:microsoft.com/office/officeart/2005/8/layout/default"/>
    <dgm:cxn modelId="{AC830A66-0CE4-4AE2-BDF4-A61FE1FF3769}" type="presParOf" srcId="{1B4C301D-EE92-4F42-8473-48856336795A}" destId="{5F6E017B-24C9-4B0D-83A7-A40EB838CC14}" srcOrd="5" destOrd="0" presId="urn:microsoft.com/office/officeart/2005/8/layout/default"/>
    <dgm:cxn modelId="{481F8314-4F35-475A-BA6F-66937743A734}" type="presParOf" srcId="{1B4C301D-EE92-4F42-8473-48856336795A}" destId="{58B141E1-C0A4-4F2F-BE2F-815F3D94A47F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2282088-CB42-48E5-B1E1-28D3917BD771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5BE7A940-1FB7-4F19-896F-5B75457A1C53}">
      <dgm:prSet/>
      <dgm:spPr/>
      <dgm:t>
        <a:bodyPr/>
        <a:lstStyle/>
        <a:p>
          <a:pPr rtl="0"/>
          <a:r>
            <a:rPr lang="es-MX" smtClean="0">
              <a:solidFill>
                <a:schemeClr val="bg2">
                  <a:lumMod val="10000"/>
                </a:schemeClr>
              </a:solidFill>
            </a:rPr>
            <a:t>Propósito principal: Mejora de la práctica docente.</a:t>
          </a:r>
          <a:endParaRPr lang="es-MX" dirty="0">
            <a:solidFill>
              <a:schemeClr val="bg2">
                <a:lumMod val="10000"/>
              </a:schemeClr>
            </a:solidFill>
          </a:endParaRPr>
        </a:p>
      </dgm:t>
    </dgm:pt>
    <dgm:pt modelId="{4D109F0D-151A-4BE6-9B65-C805034C6BD4}" type="parTrans" cxnId="{655C7D70-E49F-4161-910A-0FE4BC826BBC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31399311-46D2-4BC0-94F3-BBF0E7AAF7A1}" type="sibTrans" cxnId="{655C7D70-E49F-4161-910A-0FE4BC826BBC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F5E9D268-4652-487E-ABCE-77BC2B506969}">
      <dgm:prSet/>
      <dgm:spPr/>
      <dgm:t>
        <a:bodyPr/>
        <a:lstStyle/>
        <a:p>
          <a:pPr rtl="0"/>
          <a:r>
            <a:rPr lang="es-ES_tradnl" dirty="0" smtClean="0">
              <a:solidFill>
                <a:schemeClr val="bg2">
                  <a:lumMod val="10000"/>
                </a:schemeClr>
              </a:solidFill>
            </a:rPr>
            <a:t>Explicitar el perfil docente que se va a promover.</a:t>
          </a:r>
          <a:endParaRPr lang="es-MX" dirty="0">
            <a:solidFill>
              <a:schemeClr val="bg2">
                <a:lumMod val="10000"/>
              </a:schemeClr>
            </a:solidFill>
          </a:endParaRPr>
        </a:p>
      </dgm:t>
    </dgm:pt>
    <dgm:pt modelId="{A542BF6C-F814-41DF-B2EF-94EEFC53B56F}" type="parTrans" cxnId="{B935A094-161A-4069-85D4-0E278FB05823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C06BA4D1-4FE9-43C5-88A7-5ADF7019DB92}" type="sibTrans" cxnId="{B935A094-161A-4069-85D4-0E278FB05823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43E51908-6F6F-4336-ACCE-F26FAF940910}">
      <dgm:prSet/>
      <dgm:spPr/>
      <dgm:t>
        <a:bodyPr/>
        <a:lstStyle/>
        <a:p>
          <a:pPr rtl="0"/>
          <a:r>
            <a:rPr lang="es-MX" dirty="0" smtClean="0">
              <a:solidFill>
                <a:schemeClr val="bg2">
                  <a:lumMod val="10000"/>
                </a:schemeClr>
              </a:solidFill>
            </a:rPr>
            <a:t>Definir postura respecto a las disciplinas de formación profesional.</a:t>
          </a:r>
          <a:endParaRPr lang="es-MX" dirty="0">
            <a:solidFill>
              <a:schemeClr val="bg2">
                <a:lumMod val="10000"/>
              </a:schemeClr>
            </a:solidFill>
          </a:endParaRPr>
        </a:p>
      </dgm:t>
    </dgm:pt>
    <dgm:pt modelId="{8BE90DE6-C096-4E21-A0FE-E2C5CDB372F5}" type="parTrans" cxnId="{51C36424-0431-46BF-90F2-AF8D4924B00B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0413F677-6B6E-48CE-893A-D7FD8F036F19}" type="sibTrans" cxnId="{51C36424-0431-46BF-90F2-AF8D4924B00B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8A5D9639-B8F3-442B-9973-A11428696065}">
      <dgm:prSet/>
      <dgm:spPr/>
      <dgm:t>
        <a:bodyPr/>
        <a:lstStyle/>
        <a:p>
          <a:pPr rtl="0"/>
          <a:r>
            <a:rPr lang="es-MX" dirty="0" smtClean="0">
              <a:solidFill>
                <a:schemeClr val="bg2">
                  <a:lumMod val="10000"/>
                </a:schemeClr>
              </a:solidFill>
            </a:rPr>
            <a:t>Aplicación a la totalidad de profesores.</a:t>
          </a:r>
          <a:endParaRPr lang="es-MX" dirty="0">
            <a:solidFill>
              <a:schemeClr val="bg2">
                <a:lumMod val="10000"/>
              </a:schemeClr>
            </a:solidFill>
          </a:endParaRPr>
        </a:p>
      </dgm:t>
    </dgm:pt>
    <dgm:pt modelId="{C9115827-2246-4CA9-8A93-29327C207379}" type="parTrans" cxnId="{9A1DF768-9D65-4BF2-8918-16080E4072E9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DE52D5FA-530F-4C00-8C6F-61E2B2646137}" type="sibTrans" cxnId="{9A1DF768-9D65-4BF2-8918-16080E4072E9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00E23156-3EED-4AC7-BDAB-72CDB8C84CC2}" type="pres">
      <dgm:prSet presAssocID="{A2282088-CB42-48E5-B1E1-28D3917BD77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60B5FBF2-81EE-445C-A39A-17ECA0868538}" type="pres">
      <dgm:prSet presAssocID="{5BE7A940-1FB7-4F19-896F-5B75457A1C5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5C5EA46-E136-44C0-B57F-94961731C9BE}" type="pres">
      <dgm:prSet presAssocID="{31399311-46D2-4BC0-94F3-BBF0E7AAF7A1}" presName="sibTrans" presStyleCnt="0"/>
      <dgm:spPr/>
    </dgm:pt>
    <dgm:pt modelId="{DBB8D697-0796-4E12-8F9A-02CBA9581D02}" type="pres">
      <dgm:prSet presAssocID="{F5E9D268-4652-487E-ABCE-77BC2B50696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C948215-2CE8-4CCB-B6E8-4D13C2F3CA55}" type="pres">
      <dgm:prSet presAssocID="{C06BA4D1-4FE9-43C5-88A7-5ADF7019DB92}" presName="sibTrans" presStyleCnt="0"/>
      <dgm:spPr/>
    </dgm:pt>
    <dgm:pt modelId="{A55DEF36-CE8A-45F7-9603-F14115DFCF37}" type="pres">
      <dgm:prSet presAssocID="{43E51908-6F6F-4336-ACCE-F26FAF94091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BC417BD-FC1D-421A-91F7-7CF04191E72E}" type="pres">
      <dgm:prSet presAssocID="{0413F677-6B6E-48CE-893A-D7FD8F036F19}" presName="sibTrans" presStyleCnt="0"/>
      <dgm:spPr/>
    </dgm:pt>
    <dgm:pt modelId="{866DA575-E13D-4F7A-BB6F-4A67EEBC5C6B}" type="pres">
      <dgm:prSet presAssocID="{8A5D9639-B8F3-442B-9973-A1142869606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1C36424-0431-46BF-90F2-AF8D4924B00B}" srcId="{A2282088-CB42-48E5-B1E1-28D3917BD771}" destId="{43E51908-6F6F-4336-ACCE-F26FAF940910}" srcOrd="2" destOrd="0" parTransId="{8BE90DE6-C096-4E21-A0FE-E2C5CDB372F5}" sibTransId="{0413F677-6B6E-48CE-893A-D7FD8F036F19}"/>
    <dgm:cxn modelId="{17B4A083-7E72-4192-A41C-FC5D786206D7}" type="presOf" srcId="{F5E9D268-4652-487E-ABCE-77BC2B506969}" destId="{DBB8D697-0796-4E12-8F9A-02CBA9581D02}" srcOrd="0" destOrd="0" presId="urn:microsoft.com/office/officeart/2005/8/layout/default"/>
    <dgm:cxn modelId="{07858078-5CA2-4405-AEB0-75D4DA1B6CA3}" type="presOf" srcId="{8A5D9639-B8F3-442B-9973-A11428696065}" destId="{866DA575-E13D-4F7A-BB6F-4A67EEBC5C6B}" srcOrd="0" destOrd="0" presId="urn:microsoft.com/office/officeart/2005/8/layout/default"/>
    <dgm:cxn modelId="{B935A094-161A-4069-85D4-0E278FB05823}" srcId="{A2282088-CB42-48E5-B1E1-28D3917BD771}" destId="{F5E9D268-4652-487E-ABCE-77BC2B506969}" srcOrd="1" destOrd="0" parTransId="{A542BF6C-F814-41DF-B2EF-94EEFC53B56F}" sibTransId="{C06BA4D1-4FE9-43C5-88A7-5ADF7019DB92}"/>
    <dgm:cxn modelId="{266D99E6-7E52-43ED-A67B-2471552A2A12}" type="presOf" srcId="{43E51908-6F6F-4336-ACCE-F26FAF940910}" destId="{A55DEF36-CE8A-45F7-9603-F14115DFCF37}" srcOrd="0" destOrd="0" presId="urn:microsoft.com/office/officeart/2005/8/layout/default"/>
    <dgm:cxn modelId="{355FB0E7-1E6B-4988-AD08-6AB8495347CF}" type="presOf" srcId="{A2282088-CB42-48E5-B1E1-28D3917BD771}" destId="{00E23156-3EED-4AC7-BDAB-72CDB8C84CC2}" srcOrd="0" destOrd="0" presId="urn:microsoft.com/office/officeart/2005/8/layout/default"/>
    <dgm:cxn modelId="{0CD832D9-E7A0-44F8-9034-42A985C1A601}" type="presOf" srcId="{5BE7A940-1FB7-4F19-896F-5B75457A1C53}" destId="{60B5FBF2-81EE-445C-A39A-17ECA0868538}" srcOrd="0" destOrd="0" presId="urn:microsoft.com/office/officeart/2005/8/layout/default"/>
    <dgm:cxn modelId="{655C7D70-E49F-4161-910A-0FE4BC826BBC}" srcId="{A2282088-CB42-48E5-B1E1-28D3917BD771}" destId="{5BE7A940-1FB7-4F19-896F-5B75457A1C53}" srcOrd="0" destOrd="0" parTransId="{4D109F0D-151A-4BE6-9B65-C805034C6BD4}" sibTransId="{31399311-46D2-4BC0-94F3-BBF0E7AAF7A1}"/>
    <dgm:cxn modelId="{9A1DF768-9D65-4BF2-8918-16080E4072E9}" srcId="{A2282088-CB42-48E5-B1E1-28D3917BD771}" destId="{8A5D9639-B8F3-442B-9973-A11428696065}" srcOrd="3" destOrd="0" parTransId="{C9115827-2246-4CA9-8A93-29327C207379}" sibTransId="{DE52D5FA-530F-4C00-8C6F-61E2B2646137}"/>
    <dgm:cxn modelId="{B0AB39F2-6951-4F5E-9D3B-903DCC37D913}" type="presParOf" srcId="{00E23156-3EED-4AC7-BDAB-72CDB8C84CC2}" destId="{60B5FBF2-81EE-445C-A39A-17ECA0868538}" srcOrd="0" destOrd="0" presId="urn:microsoft.com/office/officeart/2005/8/layout/default"/>
    <dgm:cxn modelId="{C1D6774B-1730-487B-A7D8-3F63118BB7B5}" type="presParOf" srcId="{00E23156-3EED-4AC7-BDAB-72CDB8C84CC2}" destId="{A5C5EA46-E136-44C0-B57F-94961731C9BE}" srcOrd="1" destOrd="0" presId="urn:microsoft.com/office/officeart/2005/8/layout/default"/>
    <dgm:cxn modelId="{7BD6EEA3-6381-49CE-9764-9483665F9DF4}" type="presParOf" srcId="{00E23156-3EED-4AC7-BDAB-72CDB8C84CC2}" destId="{DBB8D697-0796-4E12-8F9A-02CBA9581D02}" srcOrd="2" destOrd="0" presId="urn:microsoft.com/office/officeart/2005/8/layout/default"/>
    <dgm:cxn modelId="{87B8E976-3B05-4570-97A9-7FF603C19C38}" type="presParOf" srcId="{00E23156-3EED-4AC7-BDAB-72CDB8C84CC2}" destId="{9C948215-2CE8-4CCB-B6E8-4D13C2F3CA55}" srcOrd="3" destOrd="0" presId="urn:microsoft.com/office/officeart/2005/8/layout/default"/>
    <dgm:cxn modelId="{5F2E12CB-990E-4381-88F2-849DD9CA1EA4}" type="presParOf" srcId="{00E23156-3EED-4AC7-BDAB-72CDB8C84CC2}" destId="{A55DEF36-CE8A-45F7-9603-F14115DFCF37}" srcOrd="4" destOrd="0" presId="urn:microsoft.com/office/officeart/2005/8/layout/default"/>
    <dgm:cxn modelId="{67CA0E6F-6E72-4AD7-919E-71E66723266C}" type="presParOf" srcId="{00E23156-3EED-4AC7-BDAB-72CDB8C84CC2}" destId="{6BC417BD-FC1D-421A-91F7-7CF04191E72E}" srcOrd="5" destOrd="0" presId="urn:microsoft.com/office/officeart/2005/8/layout/default"/>
    <dgm:cxn modelId="{8B3340D4-8F57-4406-84D9-E11208019A77}" type="presParOf" srcId="{00E23156-3EED-4AC7-BDAB-72CDB8C84CC2}" destId="{866DA575-E13D-4F7A-BB6F-4A67EEBC5C6B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11A6121-434E-4435-A495-1CB1DEBA6F48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es-MX"/>
        </a:p>
      </dgm:t>
    </dgm:pt>
    <dgm:pt modelId="{784CDF98-79F4-4763-BBFB-4F68B65FB9A8}">
      <dgm:prSet/>
      <dgm:spPr/>
      <dgm:t>
        <a:bodyPr/>
        <a:lstStyle/>
        <a:p>
          <a:pPr rtl="0"/>
          <a:r>
            <a:rPr lang="es-MX" dirty="0" smtClean="0">
              <a:solidFill>
                <a:schemeClr val="bg2">
                  <a:lumMod val="10000"/>
                </a:schemeClr>
              </a:solidFill>
            </a:rPr>
            <a:t>Revisión de las características, periodicidad, informantes clave y selección de instrumentos.</a:t>
          </a:r>
          <a:endParaRPr lang="es-MX" dirty="0">
            <a:solidFill>
              <a:schemeClr val="bg2">
                <a:lumMod val="10000"/>
              </a:schemeClr>
            </a:solidFill>
          </a:endParaRPr>
        </a:p>
      </dgm:t>
    </dgm:pt>
    <dgm:pt modelId="{B998087E-1484-470F-8D99-A0C0423EFD92}" type="parTrans" cxnId="{511ECF1F-505A-4030-8F3A-8F807D12BF8A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D2676773-1AD0-44F0-8B14-6F8343E3844F}" type="sibTrans" cxnId="{511ECF1F-505A-4030-8F3A-8F807D12BF8A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F3F9C251-F922-4224-B90F-11D1D5C09038}">
      <dgm:prSet/>
      <dgm:spPr/>
      <dgm:t>
        <a:bodyPr/>
        <a:lstStyle/>
        <a:p>
          <a:pPr rtl="0"/>
          <a:r>
            <a:rPr lang="es-MX" dirty="0" smtClean="0">
              <a:solidFill>
                <a:schemeClr val="bg2">
                  <a:lumMod val="10000"/>
                </a:schemeClr>
              </a:solidFill>
            </a:rPr>
            <a:t>Estabilidad institucional de los encargados.</a:t>
          </a:r>
          <a:endParaRPr lang="es-MX" dirty="0">
            <a:solidFill>
              <a:schemeClr val="bg2">
                <a:lumMod val="10000"/>
              </a:schemeClr>
            </a:solidFill>
          </a:endParaRPr>
        </a:p>
      </dgm:t>
    </dgm:pt>
    <dgm:pt modelId="{EC45AABC-08F3-4006-95E3-47550B5CF2B8}" type="parTrans" cxnId="{C853CD3D-1457-4E8B-B70F-AF2BB63267AE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7E049C15-05E8-4DA6-B871-4907C76B414D}" type="sibTrans" cxnId="{C853CD3D-1457-4E8B-B70F-AF2BB63267AE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C643943E-9FD7-4E3A-A100-DCEA2786C229}">
      <dgm:prSet/>
      <dgm:spPr/>
      <dgm:t>
        <a:bodyPr/>
        <a:lstStyle/>
        <a:p>
          <a:pPr rtl="0"/>
          <a:r>
            <a:rPr lang="es-MX" dirty="0" smtClean="0">
              <a:solidFill>
                <a:schemeClr val="bg2">
                  <a:lumMod val="10000"/>
                </a:schemeClr>
              </a:solidFill>
            </a:rPr>
            <a:t>Diversificación de estrategias de formación para los encargados.</a:t>
          </a:r>
          <a:endParaRPr lang="es-MX" dirty="0">
            <a:solidFill>
              <a:schemeClr val="bg2">
                <a:lumMod val="10000"/>
              </a:schemeClr>
            </a:solidFill>
          </a:endParaRPr>
        </a:p>
      </dgm:t>
    </dgm:pt>
    <dgm:pt modelId="{6FFEE889-68CC-45B3-9FF5-30A8F011AA3F}" type="parTrans" cxnId="{75BDC85A-B0EE-4C18-ADD2-36FE4AF388FE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6F678B6A-9DE7-4872-A437-B6321229AD91}" type="sibTrans" cxnId="{75BDC85A-B0EE-4C18-ADD2-36FE4AF388FE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34E60786-290A-4AAE-96A0-C428D01226BF}">
      <dgm:prSet/>
      <dgm:spPr/>
      <dgm:t>
        <a:bodyPr/>
        <a:lstStyle/>
        <a:p>
          <a:pPr rtl="0"/>
          <a:r>
            <a:rPr lang="es-MX" dirty="0" smtClean="0">
              <a:solidFill>
                <a:schemeClr val="bg2">
                  <a:lumMod val="10000"/>
                </a:schemeClr>
              </a:solidFill>
            </a:rPr>
            <a:t>Diversidad de recursos: autoevaluación, de pares, directivos, etc.</a:t>
          </a:r>
          <a:endParaRPr lang="es-MX" dirty="0">
            <a:solidFill>
              <a:schemeClr val="bg2">
                <a:lumMod val="10000"/>
              </a:schemeClr>
            </a:solidFill>
          </a:endParaRPr>
        </a:p>
      </dgm:t>
    </dgm:pt>
    <dgm:pt modelId="{BF6500D7-CFD7-4FB1-93A8-7049A3B2485E}" type="parTrans" cxnId="{2339A1EB-C15A-4CC0-A8BA-3159D1C6D178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07027966-D842-4F1F-937E-931B9149B51C}" type="sibTrans" cxnId="{2339A1EB-C15A-4CC0-A8BA-3159D1C6D178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A3F29506-F2F5-4042-8532-9AED03DD2537}" type="pres">
      <dgm:prSet presAssocID="{311A6121-434E-4435-A495-1CB1DEBA6F4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2C6FEF8-B13A-4DAB-BF79-51ADBC7A6F3F}" type="pres">
      <dgm:prSet presAssocID="{784CDF98-79F4-4763-BBFB-4F68B65FB9A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145E03B-56FA-4CE1-8822-209F28A337BD}" type="pres">
      <dgm:prSet presAssocID="{D2676773-1AD0-44F0-8B14-6F8343E3844F}" presName="sibTrans" presStyleCnt="0"/>
      <dgm:spPr/>
    </dgm:pt>
    <dgm:pt modelId="{6D32096F-96DC-4A08-A6DA-8FB1E1F3404C}" type="pres">
      <dgm:prSet presAssocID="{F3F9C251-F922-4224-B90F-11D1D5C0903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BC8462C-A5BF-44A1-8D4D-DFFDED63A04E}" type="pres">
      <dgm:prSet presAssocID="{7E049C15-05E8-4DA6-B871-4907C76B414D}" presName="sibTrans" presStyleCnt="0"/>
      <dgm:spPr/>
    </dgm:pt>
    <dgm:pt modelId="{592F13A6-162E-48C4-92F8-3E049A487EA9}" type="pres">
      <dgm:prSet presAssocID="{C643943E-9FD7-4E3A-A100-DCEA2786C22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E687B85-E68A-4195-9F2D-6DC14CF6197B}" type="pres">
      <dgm:prSet presAssocID="{6F678B6A-9DE7-4872-A437-B6321229AD91}" presName="sibTrans" presStyleCnt="0"/>
      <dgm:spPr/>
    </dgm:pt>
    <dgm:pt modelId="{1FFB8E36-C303-4938-9A9D-5C9135501143}" type="pres">
      <dgm:prSet presAssocID="{34E60786-290A-4AAE-96A0-C428D01226B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CEA6FB1-747D-42A5-B45D-2196D36EC076}" type="presOf" srcId="{C643943E-9FD7-4E3A-A100-DCEA2786C229}" destId="{592F13A6-162E-48C4-92F8-3E049A487EA9}" srcOrd="0" destOrd="0" presId="urn:microsoft.com/office/officeart/2005/8/layout/default"/>
    <dgm:cxn modelId="{511ECF1F-505A-4030-8F3A-8F807D12BF8A}" srcId="{311A6121-434E-4435-A495-1CB1DEBA6F48}" destId="{784CDF98-79F4-4763-BBFB-4F68B65FB9A8}" srcOrd="0" destOrd="0" parTransId="{B998087E-1484-470F-8D99-A0C0423EFD92}" sibTransId="{D2676773-1AD0-44F0-8B14-6F8343E3844F}"/>
    <dgm:cxn modelId="{F9FE1F38-E6DF-4743-91B5-831E305A4E85}" type="presOf" srcId="{311A6121-434E-4435-A495-1CB1DEBA6F48}" destId="{A3F29506-F2F5-4042-8532-9AED03DD2537}" srcOrd="0" destOrd="0" presId="urn:microsoft.com/office/officeart/2005/8/layout/default"/>
    <dgm:cxn modelId="{C8A344F9-4C99-4E87-986C-BED34F69C95A}" type="presOf" srcId="{F3F9C251-F922-4224-B90F-11D1D5C09038}" destId="{6D32096F-96DC-4A08-A6DA-8FB1E1F3404C}" srcOrd="0" destOrd="0" presId="urn:microsoft.com/office/officeart/2005/8/layout/default"/>
    <dgm:cxn modelId="{E25922F7-44E4-4B77-BF41-4B1FFD2FA467}" type="presOf" srcId="{34E60786-290A-4AAE-96A0-C428D01226BF}" destId="{1FFB8E36-C303-4938-9A9D-5C9135501143}" srcOrd="0" destOrd="0" presId="urn:microsoft.com/office/officeart/2005/8/layout/default"/>
    <dgm:cxn modelId="{75BDC85A-B0EE-4C18-ADD2-36FE4AF388FE}" srcId="{311A6121-434E-4435-A495-1CB1DEBA6F48}" destId="{C643943E-9FD7-4E3A-A100-DCEA2786C229}" srcOrd="2" destOrd="0" parTransId="{6FFEE889-68CC-45B3-9FF5-30A8F011AA3F}" sibTransId="{6F678B6A-9DE7-4872-A437-B6321229AD91}"/>
    <dgm:cxn modelId="{73581B99-E478-4A15-A12B-7CD0CFA2C891}" type="presOf" srcId="{784CDF98-79F4-4763-BBFB-4F68B65FB9A8}" destId="{32C6FEF8-B13A-4DAB-BF79-51ADBC7A6F3F}" srcOrd="0" destOrd="0" presId="urn:microsoft.com/office/officeart/2005/8/layout/default"/>
    <dgm:cxn modelId="{2339A1EB-C15A-4CC0-A8BA-3159D1C6D178}" srcId="{311A6121-434E-4435-A495-1CB1DEBA6F48}" destId="{34E60786-290A-4AAE-96A0-C428D01226BF}" srcOrd="3" destOrd="0" parTransId="{BF6500D7-CFD7-4FB1-93A8-7049A3B2485E}" sibTransId="{07027966-D842-4F1F-937E-931B9149B51C}"/>
    <dgm:cxn modelId="{C853CD3D-1457-4E8B-B70F-AF2BB63267AE}" srcId="{311A6121-434E-4435-A495-1CB1DEBA6F48}" destId="{F3F9C251-F922-4224-B90F-11D1D5C09038}" srcOrd="1" destOrd="0" parTransId="{EC45AABC-08F3-4006-95E3-47550B5CF2B8}" sibTransId="{7E049C15-05E8-4DA6-B871-4907C76B414D}"/>
    <dgm:cxn modelId="{BBD23BF5-D945-472D-B00A-CF73E9FAFCA0}" type="presParOf" srcId="{A3F29506-F2F5-4042-8532-9AED03DD2537}" destId="{32C6FEF8-B13A-4DAB-BF79-51ADBC7A6F3F}" srcOrd="0" destOrd="0" presId="urn:microsoft.com/office/officeart/2005/8/layout/default"/>
    <dgm:cxn modelId="{E76B16A0-6F60-46F4-98E2-57B05995755E}" type="presParOf" srcId="{A3F29506-F2F5-4042-8532-9AED03DD2537}" destId="{2145E03B-56FA-4CE1-8822-209F28A337BD}" srcOrd="1" destOrd="0" presId="urn:microsoft.com/office/officeart/2005/8/layout/default"/>
    <dgm:cxn modelId="{1DED39F0-B1E0-40BC-96F5-58E66C569573}" type="presParOf" srcId="{A3F29506-F2F5-4042-8532-9AED03DD2537}" destId="{6D32096F-96DC-4A08-A6DA-8FB1E1F3404C}" srcOrd="2" destOrd="0" presId="urn:microsoft.com/office/officeart/2005/8/layout/default"/>
    <dgm:cxn modelId="{EE5164B5-664C-43B0-AD6A-C01BF949511F}" type="presParOf" srcId="{A3F29506-F2F5-4042-8532-9AED03DD2537}" destId="{DBC8462C-A5BF-44A1-8D4D-DFFDED63A04E}" srcOrd="3" destOrd="0" presId="urn:microsoft.com/office/officeart/2005/8/layout/default"/>
    <dgm:cxn modelId="{CDD38E2D-47D9-4BAD-B78C-F3B08AAFE110}" type="presParOf" srcId="{A3F29506-F2F5-4042-8532-9AED03DD2537}" destId="{592F13A6-162E-48C4-92F8-3E049A487EA9}" srcOrd="4" destOrd="0" presId="urn:microsoft.com/office/officeart/2005/8/layout/default"/>
    <dgm:cxn modelId="{5BBC0BB4-F3FD-4415-BEEA-DBEEB0C313DF}" type="presParOf" srcId="{A3F29506-F2F5-4042-8532-9AED03DD2537}" destId="{6E687B85-E68A-4195-9F2D-6DC14CF6197B}" srcOrd="5" destOrd="0" presId="urn:microsoft.com/office/officeart/2005/8/layout/default"/>
    <dgm:cxn modelId="{676FA6E9-0866-4772-83DF-3E9A9403AD6F}" type="presParOf" srcId="{A3F29506-F2F5-4042-8532-9AED03DD2537}" destId="{1FFB8E36-C303-4938-9A9D-5C9135501143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4F1106D-150B-4F16-8EFB-5CFA8EAEB235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s-MX"/>
        </a:p>
      </dgm:t>
    </dgm:pt>
    <dgm:pt modelId="{BDA9AAAD-D5A9-4F6A-B84F-77C06D6DEF48}">
      <dgm:prSet/>
      <dgm:spPr/>
      <dgm:t>
        <a:bodyPr/>
        <a:lstStyle/>
        <a:p>
          <a:pPr rtl="0"/>
          <a:r>
            <a:rPr lang="es-MX" smtClean="0">
              <a:solidFill>
                <a:schemeClr val="bg2">
                  <a:lumMod val="10000"/>
                </a:schemeClr>
              </a:solidFill>
            </a:rPr>
            <a:t>Definición de las iniciativas institucionales de formación permanente a partir de los resultados de la evaluación.</a:t>
          </a:r>
          <a:endParaRPr lang="es-MX" dirty="0">
            <a:solidFill>
              <a:schemeClr val="bg2">
                <a:lumMod val="10000"/>
              </a:schemeClr>
            </a:solidFill>
          </a:endParaRPr>
        </a:p>
      </dgm:t>
    </dgm:pt>
    <dgm:pt modelId="{9C3E7ABA-974E-4004-9CD0-F6D7345CBE09}" type="parTrans" cxnId="{0025549D-7BF2-4C9C-84FE-2F15019C9ED1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B42A98A3-8C93-4014-968E-A2FC97CB9CEE}" type="sibTrans" cxnId="{0025549D-7BF2-4C9C-84FE-2F15019C9ED1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FDE026FA-8549-4C5E-86A8-632B99B0CA7C}">
      <dgm:prSet/>
      <dgm:spPr/>
      <dgm:t>
        <a:bodyPr/>
        <a:lstStyle/>
        <a:p>
          <a:pPr rtl="0"/>
          <a:r>
            <a:rPr lang="es-MX" dirty="0" smtClean="0">
              <a:solidFill>
                <a:schemeClr val="bg2">
                  <a:lumMod val="10000"/>
                </a:schemeClr>
              </a:solidFill>
            </a:rPr>
            <a:t>Orientar la participación de estudiantes, profesores y directivos (mejora de lo evaluado).</a:t>
          </a:r>
          <a:endParaRPr lang="es-MX" dirty="0">
            <a:solidFill>
              <a:schemeClr val="bg2">
                <a:lumMod val="10000"/>
              </a:schemeClr>
            </a:solidFill>
          </a:endParaRPr>
        </a:p>
      </dgm:t>
    </dgm:pt>
    <dgm:pt modelId="{DF22030C-0842-4CA6-8E0E-9041193968D0}" type="parTrans" cxnId="{B15CB56D-66F2-4B88-8021-73C78326BD1F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391164C3-0B91-4569-AADC-1689D873FB9C}" type="sibTrans" cxnId="{B15CB56D-66F2-4B88-8021-73C78326BD1F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B8244FB0-10FF-45FB-BFD5-1283FE38F6DD}">
      <dgm:prSet/>
      <dgm:spPr/>
      <dgm:t>
        <a:bodyPr/>
        <a:lstStyle/>
        <a:p>
          <a:pPr rtl="0"/>
          <a:r>
            <a:rPr lang="es-MX" dirty="0" smtClean="0">
              <a:solidFill>
                <a:schemeClr val="bg2">
                  <a:lumMod val="10000"/>
                </a:schemeClr>
              </a:solidFill>
            </a:rPr>
            <a:t>Documentación sistemática de las prácticas de evaluación.</a:t>
          </a:r>
          <a:endParaRPr lang="es-MX" dirty="0">
            <a:solidFill>
              <a:schemeClr val="bg2">
                <a:lumMod val="10000"/>
              </a:schemeClr>
            </a:solidFill>
          </a:endParaRPr>
        </a:p>
      </dgm:t>
    </dgm:pt>
    <dgm:pt modelId="{5167AD5C-50C4-4CFC-98AD-88F97FB8CC47}" type="parTrans" cxnId="{23428637-4FDA-4A84-A787-D703A04BBDE0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0D1CF751-57BB-4641-8B2F-D749782D1D3D}" type="sibTrans" cxnId="{23428637-4FDA-4A84-A787-D703A04BBDE0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06AB6185-5012-4BDE-A9B0-458807199669}" type="pres">
      <dgm:prSet presAssocID="{84F1106D-150B-4F16-8EFB-5CFA8EAEB23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BF947C2-1FE7-4DDD-8308-9927BA04F381}" type="pres">
      <dgm:prSet presAssocID="{BDA9AAAD-D5A9-4F6A-B84F-77C06D6DEF4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609D76A-A64C-4AD3-805F-F00569C5B5AC}" type="pres">
      <dgm:prSet presAssocID="{B42A98A3-8C93-4014-968E-A2FC97CB9CEE}" presName="sibTrans" presStyleCnt="0"/>
      <dgm:spPr/>
    </dgm:pt>
    <dgm:pt modelId="{954D7F22-FCC6-4AE1-A860-AFF4C2586B35}" type="pres">
      <dgm:prSet presAssocID="{FDE026FA-8549-4C5E-86A8-632B99B0CA7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F3F5C35-AA80-4314-8BD2-9777082002F7}" type="pres">
      <dgm:prSet presAssocID="{391164C3-0B91-4569-AADC-1689D873FB9C}" presName="sibTrans" presStyleCnt="0"/>
      <dgm:spPr/>
    </dgm:pt>
    <dgm:pt modelId="{B29D6A98-F71B-4778-8EDE-FE96C4DAD6D5}" type="pres">
      <dgm:prSet presAssocID="{B8244FB0-10FF-45FB-BFD5-1283FE38F6D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61F96D1-8864-41C9-8B84-266B4BADBB28}" type="presOf" srcId="{BDA9AAAD-D5A9-4F6A-B84F-77C06D6DEF48}" destId="{ABF947C2-1FE7-4DDD-8308-9927BA04F381}" srcOrd="0" destOrd="0" presId="urn:microsoft.com/office/officeart/2005/8/layout/default"/>
    <dgm:cxn modelId="{B15CB56D-66F2-4B88-8021-73C78326BD1F}" srcId="{84F1106D-150B-4F16-8EFB-5CFA8EAEB235}" destId="{FDE026FA-8549-4C5E-86A8-632B99B0CA7C}" srcOrd="1" destOrd="0" parTransId="{DF22030C-0842-4CA6-8E0E-9041193968D0}" sibTransId="{391164C3-0B91-4569-AADC-1689D873FB9C}"/>
    <dgm:cxn modelId="{68BA96E0-D2FC-4F69-8329-2FB473B66EA7}" type="presOf" srcId="{B8244FB0-10FF-45FB-BFD5-1283FE38F6DD}" destId="{B29D6A98-F71B-4778-8EDE-FE96C4DAD6D5}" srcOrd="0" destOrd="0" presId="urn:microsoft.com/office/officeart/2005/8/layout/default"/>
    <dgm:cxn modelId="{0025549D-7BF2-4C9C-84FE-2F15019C9ED1}" srcId="{84F1106D-150B-4F16-8EFB-5CFA8EAEB235}" destId="{BDA9AAAD-D5A9-4F6A-B84F-77C06D6DEF48}" srcOrd="0" destOrd="0" parTransId="{9C3E7ABA-974E-4004-9CD0-F6D7345CBE09}" sibTransId="{B42A98A3-8C93-4014-968E-A2FC97CB9CEE}"/>
    <dgm:cxn modelId="{4AA1D990-3A62-4C12-8BE9-387789434F21}" type="presOf" srcId="{FDE026FA-8549-4C5E-86A8-632B99B0CA7C}" destId="{954D7F22-FCC6-4AE1-A860-AFF4C2586B35}" srcOrd="0" destOrd="0" presId="urn:microsoft.com/office/officeart/2005/8/layout/default"/>
    <dgm:cxn modelId="{23428637-4FDA-4A84-A787-D703A04BBDE0}" srcId="{84F1106D-150B-4F16-8EFB-5CFA8EAEB235}" destId="{B8244FB0-10FF-45FB-BFD5-1283FE38F6DD}" srcOrd="2" destOrd="0" parTransId="{5167AD5C-50C4-4CFC-98AD-88F97FB8CC47}" sibTransId="{0D1CF751-57BB-4641-8B2F-D749782D1D3D}"/>
    <dgm:cxn modelId="{91CABE85-4026-41B5-98AA-10124A0022F2}" type="presOf" srcId="{84F1106D-150B-4F16-8EFB-5CFA8EAEB235}" destId="{06AB6185-5012-4BDE-A9B0-458807199669}" srcOrd="0" destOrd="0" presId="urn:microsoft.com/office/officeart/2005/8/layout/default"/>
    <dgm:cxn modelId="{DB304D31-DA80-4200-8517-99D1E69A40EF}" type="presParOf" srcId="{06AB6185-5012-4BDE-A9B0-458807199669}" destId="{ABF947C2-1FE7-4DDD-8308-9927BA04F381}" srcOrd="0" destOrd="0" presId="urn:microsoft.com/office/officeart/2005/8/layout/default"/>
    <dgm:cxn modelId="{6AC35701-89B6-42AB-8CD4-8239219F13A7}" type="presParOf" srcId="{06AB6185-5012-4BDE-A9B0-458807199669}" destId="{F609D76A-A64C-4AD3-805F-F00569C5B5AC}" srcOrd="1" destOrd="0" presId="urn:microsoft.com/office/officeart/2005/8/layout/default"/>
    <dgm:cxn modelId="{EC9DF9DA-910B-4134-B18A-C1DA72CE15F5}" type="presParOf" srcId="{06AB6185-5012-4BDE-A9B0-458807199669}" destId="{954D7F22-FCC6-4AE1-A860-AFF4C2586B35}" srcOrd="2" destOrd="0" presId="urn:microsoft.com/office/officeart/2005/8/layout/default"/>
    <dgm:cxn modelId="{141618D8-8B08-4363-ACB5-BC6AF37EAECB}" type="presParOf" srcId="{06AB6185-5012-4BDE-A9B0-458807199669}" destId="{BF3F5C35-AA80-4314-8BD2-9777082002F7}" srcOrd="3" destOrd="0" presId="urn:microsoft.com/office/officeart/2005/8/layout/default"/>
    <dgm:cxn modelId="{BE75C0DE-F0F1-4772-81C9-F8792D23D67A}" type="presParOf" srcId="{06AB6185-5012-4BDE-A9B0-458807199669}" destId="{B29D6A98-F71B-4778-8EDE-FE96C4DAD6D5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903C7B4-BF27-4E92-8AC6-0980F24F8B7E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448A9BF4-BCF7-46B7-A680-A51160E5122C}">
      <dgm:prSet/>
      <dgm:spPr/>
      <dgm:t>
        <a:bodyPr/>
        <a:lstStyle/>
        <a:p>
          <a:pPr rtl="0"/>
          <a:r>
            <a:rPr lang="es-MX" dirty="0" smtClean="0">
              <a:solidFill>
                <a:schemeClr val="bg2">
                  <a:lumMod val="10000"/>
                </a:schemeClr>
              </a:solidFill>
            </a:rPr>
            <a:t>El compromiso con la calidad: actitud permanente de perfeccionamiento y auto exigencia  para acercarse a las metas.</a:t>
          </a:r>
          <a:endParaRPr lang="es-MX" dirty="0">
            <a:solidFill>
              <a:schemeClr val="bg2">
                <a:lumMod val="10000"/>
              </a:schemeClr>
            </a:solidFill>
          </a:endParaRPr>
        </a:p>
      </dgm:t>
    </dgm:pt>
    <dgm:pt modelId="{68F03A48-B81D-480A-B32C-A0255D089AE3}" type="parTrans" cxnId="{3DB5D8BA-2C1D-46AE-BF2B-63250C5DDBC6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423B2653-7C72-4891-9619-4756976039BA}" type="sibTrans" cxnId="{3DB5D8BA-2C1D-46AE-BF2B-63250C5DDBC6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1DF4289E-C486-4FFA-9FD5-DC6F77E765EC}">
      <dgm:prSet/>
      <dgm:spPr/>
      <dgm:t>
        <a:bodyPr/>
        <a:lstStyle/>
        <a:p>
          <a:pPr rtl="0"/>
          <a:r>
            <a:rPr lang="es-MX" dirty="0" smtClean="0">
              <a:solidFill>
                <a:schemeClr val="bg2">
                  <a:lumMod val="10000"/>
                </a:schemeClr>
              </a:solidFill>
            </a:rPr>
            <a:t>Autorregulación,  </a:t>
          </a:r>
          <a:r>
            <a:rPr lang="es-MX" dirty="0" err="1" smtClean="0">
              <a:solidFill>
                <a:schemeClr val="bg2">
                  <a:lumMod val="10000"/>
                </a:schemeClr>
              </a:solidFill>
            </a:rPr>
            <a:t>autoexigencia</a:t>
          </a:r>
          <a:r>
            <a:rPr lang="es-MX" dirty="0" smtClean="0">
              <a:solidFill>
                <a:schemeClr val="bg2">
                  <a:lumMod val="10000"/>
                </a:schemeClr>
              </a:solidFill>
            </a:rPr>
            <a:t>, búsqueda de sentido.</a:t>
          </a:r>
          <a:endParaRPr lang="es-MX" dirty="0">
            <a:solidFill>
              <a:schemeClr val="bg2">
                <a:lumMod val="10000"/>
              </a:schemeClr>
            </a:solidFill>
          </a:endParaRPr>
        </a:p>
      </dgm:t>
    </dgm:pt>
    <dgm:pt modelId="{2FE89B73-3F23-4CFA-BD2C-0C03972CB072}" type="parTrans" cxnId="{3646016F-3E71-4F23-BAC4-90AB121F55B1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79C45E2F-BE89-4A5D-8C68-9044B7DFB8C1}" type="sibTrans" cxnId="{3646016F-3E71-4F23-BAC4-90AB121F55B1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5DED582C-70DC-4ABD-968C-4B09F5821021}" type="pres">
      <dgm:prSet presAssocID="{B903C7B4-BF27-4E92-8AC6-0980F24F8B7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FB09F81-251C-424C-81BB-304C9E9C0492}" type="pres">
      <dgm:prSet presAssocID="{448A9BF4-BCF7-46B7-A680-A51160E5122C}" presName="linNode" presStyleCnt="0"/>
      <dgm:spPr/>
    </dgm:pt>
    <dgm:pt modelId="{A277E1C4-89DD-4C54-AE2C-5279B9A4C7F0}" type="pres">
      <dgm:prSet presAssocID="{448A9BF4-BCF7-46B7-A680-A51160E5122C}" presName="parentText" presStyleLbl="node1" presStyleIdx="0" presStyleCnt="2" custScaleX="18953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643BCB7-7F72-4162-AF3C-0C3BD8ACC19F}" type="pres">
      <dgm:prSet presAssocID="{423B2653-7C72-4891-9619-4756976039BA}" presName="sp" presStyleCnt="0"/>
      <dgm:spPr/>
    </dgm:pt>
    <dgm:pt modelId="{B410F336-23B8-41EF-8DD0-9511B05A49AE}" type="pres">
      <dgm:prSet presAssocID="{1DF4289E-C486-4FFA-9FD5-DC6F77E765EC}" presName="linNode" presStyleCnt="0"/>
      <dgm:spPr/>
    </dgm:pt>
    <dgm:pt modelId="{80CEF4B1-5EA2-45F1-B6BF-9EEEEC0E544C}" type="pres">
      <dgm:prSet presAssocID="{1DF4289E-C486-4FFA-9FD5-DC6F77E765EC}" presName="parentText" presStyleLbl="node1" presStyleIdx="1" presStyleCnt="2" custScaleX="18953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125DCB8-1FD5-4785-9BD0-6CABD4DFD354}" type="presOf" srcId="{B903C7B4-BF27-4E92-8AC6-0980F24F8B7E}" destId="{5DED582C-70DC-4ABD-968C-4B09F5821021}" srcOrd="0" destOrd="0" presId="urn:microsoft.com/office/officeart/2005/8/layout/vList5"/>
    <dgm:cxn modelId="{3DB5D8BA-2C1D-46AE-BF2B-63250C5DDBC6}" srcId="{B903C7B4-BF27-4E92-8AC6-0980F24F8B7E}" destId="{448A9BF4-BCF7-46B7-A680-A51160E5122C}" srcOrd="0" destOrd="0" parTransId="{68F03A48-B81D-480A-B32C-A0255D089AE3}" sibTransId="{423B2653-7C72-4891-9619-4756976039BA}"/>
    <dgm:cxn modelId="{3646016F-3E71-4F23-BAC4-90AB121F55B1}" srcId="{B903C7B4-BF27-4E92-8AC6-0980F24F8B7E}" destId="{1DF4289E-C486-4FFA-9FD5-DC6F77E765EC}" srcOrd="1" destOrd="0" parTransId="{2FE89B73-3F23-4CFA-BD2C-0C03972CB072}" sibTransId="{79C45E2F-BE89-4A5D-8C68-9044B7DFB8C1}"/>
    <dgm:cxn modelId="{AD03045B-5E10-4AD3-BF1D-8699C7F632D9}" type="presOf" srcId="{1DF4289E-C486-4FFA-9FD5-DC6F77E765EC}" destId="{80CEF4B1-5EA2-45F1-B6BF-9EEEEC0E544C}" srcOrd="0" destOrd="0" presId="urn:microsoft.com/office/officeart/2005/8/layout/vList5"/>
    <dgm:cxn modelId="{EA65097E-F9DD-45C7-9151-FDBB2324B085}" type="presOf" srcId="{448A9BF4-BCF7-46B7-A680-A51160E5122C}" destId="{A277E1C4-89DD-4C54-AE2C-5279B9A4C7F0}" srcOrd="0" destOrd="0" presId="urn:microsoft.com/office/officeart/2005/8/layout/vList5"/>
    <dgm:cxn modelId="{C7BA853B-1A3A-4760-A84C-162653A710CD}" type="presParOf" srcId="{5DED582C-70DC-4ABD-968C-4B09F5821021}" destId="{CFB09F81-251C-424C-81BB-304C9E9C0492}" srcOrd="0" destOrd="0" presId="urn:microsoft.com/office/officeart/2005/8/layout/vList5"/>
    <dgm:cxn modelId="{F86107E2-00E1-4647-AA66-4D796A02A4B9}" type="presParOf" srcId="{CFB09F81-251C-424C-81BB-304C9E9C0492}" destId="{A277E1C4-89DD-4C54-AE2C-5279B9A4C7F0}" srcOrd="0" destOrd="0" presId="urn:microsoft.com/office/officeart/2005/8/layout/vList5"/>
    <dgm:cxn modelId="{C1D143E5-DE97-417B-B011-BC4A7D78FD50}" type="presParOf" srcId="{5DED582C-70DC-4ABD-968C-4B09F5821021}" destId="{4643BCB7-7F72-4162-AF3C-0C3BD8ACC19F}" srcOrd="1" destOrd="0" presId="urn:microsoft.com/office/officeart/2005/8/layout/vList5"/>
    <dgm:cxn modelId="{9A4D7D40-012E-4E8B-BF7A-DCB457B37814}" type="presParOf" srcId="{5DED582C-70DC-4ABD-968C-4B09F5821021}" destId="{B410F336-23B8-41EF-8DD0-9511B05A49AE}" srcOrd="2" destOrd="0" presId="urn:microsoft.com/office/officeart/2005/8/layout/vList5"/>
    <dgm:cxn modelId="{7302E751-75C1-4866-AE1C-C349086083E7}" type="presParOf" srcId="{B410F336-23B8-41EF-8DD0-9511B05A49AE}" destId="{80CEF4B1-5EA2-45F1-B6BF-9EEEEC0E544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7019C3-E3C8-4DE9-BD91-30D032B22922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es-MX"/>
        </a:p>
      </dgm:t>
    </dgm:pt>
    <dgm:pt modelId="{68549A78-5E89-4DA9-9A39-D5BCE6B82026}">
      <dgm:prSet/>
      <dgm:spPr/>
      <dgm:t>
        <a:bodyPr/>
        <a:lstStyle/>
        <a:p>
          <a:pPr rtl="0"/>
          <a:r>
            <a:rPr lang="es-MX" dirty="0" smtClean="0">
              <a:solidFill>
                <a:schemeClr val="bg2">
                  <a:lumMod val="25000"/>
                </a:schemeClr>
              </a:solidFill>
            </a:rPr>
            <a:t>1989/ políticas de evaluación:</a:t>
          </a:r>
          <a:endParaRPr lang="es-MX" dirty="0">
            <a:solidFill>
              <a:schemeClr val="bg2">
                <a:lumMod val="25000"/>
              </a:schemeClr>
            </a:solidFill>
          </a:endParaRPr>
        </a:p>
      </dgm:t>
    </dgm:pt>
    <dgm:pt modelId="{6BF9818C-0FF4-44D9-BB05-4662F7B2EF88}" type="parTrans" cxnId="{345EB9AC-05D5-4CCA-B79B-9DDE70845751}">
      <dgm:prSet/>
      <dgm:spPr/>
      <dgm:t>
        <a:bodyPr/>
        <a:lstStyle/>
        <a:p>
          <a:endParaRPr lang="es-MX">
            <a:solidFill>
              <a:schemeClr val="bg2">
                <a:lumMod val="25000"/>
              </a:schemeClr>
            </a:solidFill>
          </a:endParaRPr>
        </a:p>
      </dgm:t>
    </dgm:pt>
    <dgm:pt modelId="{E291AC29-F8DB-4523-8AFE-C194E7939688}" type="sibTrans" cxnId="{345EB9AC-05D5-4CCA-B79B-9DDE70845751}">
      <dgm:prSet/>
      <dgm:spPr/>
      <dgm:t>
        <a:bodyPr/>
        <a:lstStyle/>
        <a:p>
          <a:endParaRPr lang="es-MX">
            <a:solidFill>
              <a:schemeClr val="bg2">
                <a:lumMod val="25000"/>
              </a:schemeClr>
            </a:solidFill>
          </a:endParaRPr>
        </a:p>
      </dgm:t>
    </dgm:pt>
    <dgm:pt modelId="{13B611E0-A22D-4F47-BB5C-02DF089905C1}">
      <dgm:prSet/>
      <dgm:spPr/>
      <dgm:t>
        <a:bodyPr/>
        <a:lstStyle/>
        <a:p>
          <a:pPr rtl="0"/>
          <a:r>
            <a:rPr lang="es-MX" dirty="0" smtClean="0">
              <a:solidFill>
                <a:schemeClr val="bg2">
                  <a:lumMod val="25000"/>
                </a:schemeClr>
              </a:solidFill>
            </a:rPr>
            <a:t>Instituciones, programas, estudiantes y profesorado.</a:t>
          </a:r>
          <a:endParaRPr lang="es-MX" dirty="0">
            <a:solidFill>
              <a:schemeClr val="bg2">
                <a:lumMod val="25000"/>
              </a:schemeClr>
            </a:solidFill>
          </a:endParaRPr>
        </a:p>
      </dgm:t>
    </dgm:pt>
    <dgm:pt modelId="{38CF4B91-A76E-4B9C-90AE-126CA08E8B3D}" type="parTrans" cxnId="{363F2AA6-5D44-42F0-9B54-D0507831F29E}">
      <dgm:prSet/>
      <dgm:spPr/>
      <dgm:t>
        <a:bodyPr/>
        <a:lstStyle/>
        <a:p>
          <a:endParaRPr lang="es-MX">
            <a:solidFill>
              <a:schemeClr val="bg2">
                <a:lumMod val="25000"/>
              </a:schemeClr>
            </a:solidFill>
          </a:endParaRPr>
        </a:p>
      </dgm:t>
    </dgm:pt>
    <dgm:pt modelId="{B5DF9AE3-4DF4-4B43-B345-350F35AC397E}" type="sibTrans" cxnId="{363F2AA6-5D44-42F0-9B54-D0507831F29E}">
      <dgm:prSet/>
      <dgm:spPr/>
      <dgm:t>
        <a:bodyPr/>
        <a:lstStyle/>
        <a:p>
          <a:endParaRPr lang="es-MX">
            <a:solidFill>
              <a:schemeClr val="bg2">
                <a:lumMod val="25000"/>
              </a:schemeClr>
            </a:solidFill>
          </a:endParaRPr>
        </a:p>
      </dgm:t>
    </dgm:pt>
    <dgm:pt modelId="{6410507D-762D-4B3F-A5E3-E02BC386C6B3}">
      <dgm:prSet/>
      <dgm:spPr/>
      <dgm:t>
        <a:bodyPr/>
        <a:lstStyle/>
        <a:p>
          <a:pPr rtl="0"/>
          <a:r>
            <a:rPr lang="es-MX" dirty="0" smtClean="0">
              <a:solidFill>
                <a:schemeClr val="bg2">
                  <a:lumMod val="25000"/>
                </a:schemeClr>
              </a:solidFill>
            </a:rPr>
            <a:t>La evaluación como acción estratégica:</a:t>
          </a:r>
          <a:endParaRPr lang="es-MX" dirty="0">
            <a:solidFill>
              <a:schemeClr val="bg2">
                <a:lumMod val="25000"/>
              </a:schemeClr>
            </a:solidFill>
          </a:endParaRPr>
        </a:p>
      </dgm:t>
    </dgm:pt>
    <dgm:pt modelId="{D74E220D-D7DB-44C2-9277-48ABDC6C6B4C}" type="parTrans" cxnId="{A63C22BF-99DF-42D8-92DD-557B64B6462E}">
      <dgm:prSet/>
      <dgm:spPr/>
      <dgm:t>
        <a:bodyPr/>
        <a:lstStyle/>
        <a:p>
          <a:endParaRPr lang="es-MX">
            <a:solidFill>
              <a:schemeClr val="bg2">
                <a:lumMod val="25000"/>
              </a:schemeClr>
            </a:solidFill>
          </a:endParaRPr>
        </a:p>
      </dgm:t>
    </dgm:pt>
    <dgm:pt modelId="{A7A984AA-69B0-48A5-8646-2ABF2336E3B2}" type="sibTrans" cxnId="{A63C22BF-99DF-42D8-92DD-557B64B6462E}">
      <dgm:prSet/>
      <dgm:spPr/>
      <dgm:t>
        <a:bodyPr/>
        <a:lstStyle/>
        <a:p>
          <a:endParaRPr lang="es-MX">
            <a:solidFill>
              <a:schemeClr val="bg2">
                <a:lumMod val="25000"/>
              </a:schemeClr>
            </a:solidFill>
          </a:endParaRPr>
        </a:p>
      </dgm:t>
    </dgm:pt>
    <dgm:pt modelId="{88B82FC5-3909-482A-A4D1-70922D2F8070}">
      <dgm:prSet/>
      <dgm:spPr/>
      <dgm:t>
        <a:bodyPr/>
        <a:lstStyle/>
        <a:p>
          <a:pPr rtl="0"/>
          <a:r>
            <a:rPr lang="es-MX" dirty="0" smtClean="0">
              <a:solidFill>
                <a:schemeClr val="bg2">
                  <a:lumMod val="25000"/>
                </a:schemeClr>
              </a:solidFill>
            </a:rPr>
            <a:t>asignación de recursos adicionales </a:t>
          </a:r>
          <a:endParaRPr lang="es-MX" dirty="0">
            <a:solidFill>
              <a:schemeClr val="bg2">
                <a:lumMod val="25000"/>
              </a:schemeClr>
            </a:solidFill>
          </a:endParaRPr>
        </a:p>
      </dgm:t>
    </dgm:pt>
    <dgm:pt modelId="{22DE2776-A55B-45A7-B34A-30126085E55D}" type="parTrans" cxnId="{BC1ED865-FCE3-4A86-8D6A-E081D951EF05}">
      <dgm:prSet/>
      <dgm:spPr/>
      <dgm:t>
        <a:bodyPr/>
        <a:lstStyle/>
        <a:p>
          <a:endParaRPr lang="es-MX">
            <a:solidFill>
              <a:schemeClr val="bg2">
                <a:lumMod val="25000"/>
              </a:schemeClr>
            </a:solidFill>
          </a:endParaRPr>
        </a:p>
      </dgm:t>
    </dgm:pt>
    <dgm:pt modelId="{4034C54D-60F3-4B40-9D73-008285FACCB6}" type="sibTrans" cxnId="{BC1ED865-FCE3-4A86-8D6A-E081D951EF05}">
      <dgm:prSet/>
      <dgm:spPr/>
      <dgm:t>
        <a:bodyPr/>
        <a:lstStyle/>
        <a:p>
          <a:endParaRPr lang="es-MX">
            <a:solidFill>
              <a:schemeClr val="bg2">
                <a:lumMod val="25000"/>
              </a:schemeClr>
            </a:solidFill>
          </a:endParaRPr>
        </a:p>
      </dgm:t>
    </dgm:pt>
    <dgm:pt modelId="{247601FE-7E32-4A78-9AAA-75700A283118}">
      <dgm:prSet/>
      <dgm:spPr/>
      <dgm:t>
        <a:bodyPr/>
        <a:lstStyle/>
        <a:p>
          <a:pPr rtl="0"/>
          <a:r>
            <a:rPr lang="es-MX" dirty="0" smtClean="0">
              <a:solidFill>
                <a:schemeClr val="bg2">
                  <a:lumMod val="25000"/>
                </a:schemeClr>
              </a:solidFill>
            </a:rPr>
            <a:t>mejorar la calidad de la educación</a:t>
          </a:r>
          <a:endParaRPr lang="es-MX" dirty="0">
            <a:solidFill>
              <a:schemeClr val="bg2">
                <a:lumMod val="25000"/>
              </a:schemeClr>
            </a:solidFill>
          </a:endParaRPr>
        </a:p>
      </dgm:t>
    </dgm:pt>
    <dgm:pt modelId="{8F825BC8-2272-4976-944A-2E4B3BF78ACC}" type="parTrans" cxnId="{513C0556-092E-456D-8E45-94AFB73ACEAB}">
      <dgm:prSet/>
      <dgm:spPr/>
      <dgm:t>
        <a:bodyPr/>
        <a:lstStyle/>
        <a:p>
          <a:endParaRPr lang="es-MX">
            <a:solidFill>
              <a:schemeClr val="bg2">
                <a:lumMod val="25000"/>
              </a:schemeClr>
            </a:solidFill>
          </a:endParaRPr>
        </a:p>
      </dgm:t>
    </dgm:pt>
    <dgm:pt modelId="{59D4D887-D06A-4837-88D7-16C5E7EF18E6}" type="sibTrans" cxnId="{513C0556-092E-456D-8E45-94AFB73ACEAB}">
      <dgm:prSet/>
      <dgm:spPr/>
      <dgm:t>
        <a:bodyPr/>
        <a:lstStyle/>
        <a:p>
          <a:endParaRPr lang="es-MX">
            <a:solidFill>
              <a:schemeClr val="bg2">
                <a:lumMod val="25000"/>
              </a:schemeClr>
            </a:solidFill>
          </a:endParaRPr>
        </a:p>
      </dgm:t>
    </dgm:pt>
    <dgm:pt modelId="{AB64EDE9-3683-4D50-AEF5-D31B3E635AE5}">
      <dgm:prSet/>
      <dgm:spPr/>
      <dgm:t>
        <a:bodyPr/>
        <a:lstStyle/>
        <a:p>
          <a:pPr rtl="0"/>
          <a:r>
            <a:rPr lang="es-MX" dirty="0" smtClean="0">
              <a:solidFill>
                <a:schemeClr val="bg2">
                  <a:lumMod val="25000"/>
                </a:schemeClr>
              </a:solidFill>
            </a:rPr>
            <a:t>La evaluación de los docentes a través del programa de estímulos al personal académico:</a:t>
          </a:r>
          <a:endParaRPr lang="es-MX" dirty="0">
            <a:solidFill>
              <a:schemeClr val="bg2">
                <a:lumMod val="25000"/>
              </a:schemeClr>
            </a:solidFill>
          </a:endParaRPr>
        </a:p>
      </dgm:t>
    </dgm:pt>
    <dgm:pt modelId="{B7758336-B1DC-4CD7-97B5-2D888D7F9156}" type="parTrans" cxnId="{01D42E93-851C-404B-B7A2-A265534C4578}">
      <dgm:prSet/>
      <dgm:spPr/>
      <dgm:t>
        <a:bodyPr/>
        <a:lstStyle/>
        <a:p>
          <a:endParaRPr lang="es-MX">
            <a:solidFill>
              <a:schemeClr val="bg2">
                <a:lumMod val="25000"/>
              </a:schemeClr>
            </a:solidFill>
          </a:endParaRPr>
        </a:p>
      </dgm:t>
    </dgm:pt>
    <dgm:pt modelId="{A6D68E6F-E573-422D-911F-01162EBDA160}" type="sibTrans" cxnId="{01D42E93-851C-404B-B7A2-A265534C4578}">
      <dgm:prSet/>
      <dgm:spPr/>
      <dgm:t>
        <a:bodyPr/>
        <a:lstStyle/>
        <a:p>
          <a:endParaRPr lang="es-MX">
            <a:solidFill>
              <a:schemeClr val="bg2">
                <a:lumMod val="25000"/>
              </a:schemeClr>
            </a:solidFill>
          </a:endParaRPr>
        </a:p>
      </dgm:t>
    </dgm:pt>
    <dgm:pt modelId="{A3DDFA90-4F81-4956-9C07-6E8D38648EEF}">
      <dgm:prSet/>
      <dgm:spPr/>
      <dgm:t>
        <a:bodyPr/>
        <a:lstStyle/>
        <a:p>
          <a:pPr rtl="0"/>
          <a:r>
            <a:rPr lang="es-MX" i="1" dirty="0" smtClean="0">
              <a:solidFill>
                <a:schemeClr val="bg2">
                  <a:lumMod val="25000"/>
                </a:schemeClr>
              </a:solidFill>
            </a:rPr>
            <a:t>asociación de los resultados con compensación salarial</a:t>
          </a:r>
          <a:endParaRPr lang="en-US" i="1" dirty="0">
            <a:solidFill>
              <a:schemeClr val="bg2">
                <a:lumMod val="25000"/>
              </a:schemeClr>
            </a:solidFill>
          </a:endParaRPr>
        </a:p>
      </dgm:t>
    </dgm:pt>
    <dgm:pt modelId="{F33C42BA-3F1D-4FD7-BCD7-159474DD65CA}" type="parTrans" cxnId="{ACCEA343-ECD2-4230-BF44-C97234264DBC}">
      <dgm:prSet/>
      <dgm:spPr/>
      <dgm:t>
        <a:bodyPr/>
        <a:lstStyle/>
        <a:p>
          <a:endParaRPr lang="es-MX">
            <a:solidFill>
              <a:schemeClr val="bg2">
                <a:lumMod val="25000"/>
              </a:schemeClr>
            </a:solidFill>
          </a:endParaRPr>
        </a:p>
      </dgm:t>
    </dgm:pt>
    <dgm:pt modelId="{64809445-B599-4FD6-AF16-9BFEBFB42901}" type="sibTrans" cxnId="{ACCEA343-ECD2-4230-BF44-C97234264DBC}">
      <dgm:prSet/>
      <dgm:spPr/>
      <dgm:t>
        <a:bodyPr/>
        <a:lstStyle/>
        <a:p>
          <a:endParaRPr lang="es-MX">
            <a:solidFill>
              <a:schemeClr val="bg2">
                <a:lumMod val="25000"/>
              </a:schemeClr>
            </a:solidFill>
          </a:endParaRPr>
        </a:p>
      </dgm:t>
    </dgm:pt>
    <dgm:pt modelId="{FDD9387F-92B8-4B3A-A10B-CEB6DE407E41}" type="pres">
      <dgm:prSet presAssocID="{207019C3-E3C8-4DE9-BD91-30D032B2292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37E8E13-5B9A-4972-80D4-67F221347711}" type="pres">
      <dgm:prSet presAssocID="{68549A78-5E89-4DA9-9A39-D5BCE6B8202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3131FBA-EBED-4C68-BAA5-29E7407E6507}" type="pres">
      <dgm:prSet presAssocID="{68549A78-5E89-4DA9-9A39-D5BCE6B82026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DB15118-1BC2-43D7-AC46-1F8078D0A45A}" type="pres">
      <dgm:prSet presAssocID="{6410507D-762D-4B3F-A5E3-E02BC386C6B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6291A4F-0C9E-41A5-A887-BB4EE8217471}" type="pres">
      <dgm:prSet presAssocID="{6410507D-762D-4B3F-A5E3-E02BC386C6B3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8B99763-1457-442D-A7CB-00CA786C9B59}" type="pres">
      <dgm:prSet presAssocID="{AB64EDE9-3683-4D50-AEF5-D31B3E635AE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D5C4B5B-C697-4DB9-BF00-54041512D853}" type="pres">
      <dgm:prSet presAssocID="{AB64EDE9-3683-4D50-AEF5-D31B3E635AE5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C1ED865-FCE3-4A86-8D6A-E081D951EF05}" srcId="{6410507D-762D-4B3F-A5E3-E02BC386C6B3}" destId="{88B82FC5-3909-482A-A4D1-70922D2F8070}" srcOrd="0" destOrd="0" parTransId="{22DE2776-A55B-45A7-B34A-30126085E55D}" sibTransId="{4034C54D-60F3-4B40-9D73-008285FACCB6}"/>
    <dgm:cxn modelId="{A63C22BF-99DF-42D8-92DD-557B64B6462E}" srcId="{207019C3-E3C8-4DE9-BD91-30D032B22922}" destId="{6410507D-762D-4B3F-A5E3-E02BC386C6B3}" srcOrd="1" destOrd="0" parTransId="{D74E220D-D7DB-44C2-9277-48ABDC6C6B4C}" sibTransId="{A7A984AA-69B0-48A5-8646-2ABF2336E3B2}"/>
    <dgm:cxn modelId="{6AF4FADD-83DF-4FE9-9650-FC12EEA5956B}" type="presOf" srcId="{13B611E0-A22D-4F47-BB5C-02DF089905C1}" destId="{33131FBA-EBED-4C68-BAA5-29E7407E6507}" srcOrd="0" destOrd="0" presId="urn:microsoft.com/office/officeart/2005/8/layout/vList2"/>
    <dgm:cxn modelId="{2DB5A5FD-0800-42C2-AC5C-63A6770551B6}" type="presOf" srcId="{207019C3-E3C8-4DE9-BD91-30D032B22922}" destId="{FDD9387F-92B8-4B3A-A10B-CEB6DE407E41}" srcOrd="0" destOrd="0" presId="urn:microsoft.com/office/officeart/2005/8/layout/vList2"/>
    <dgm:cxn modelId="{C850DF46-5C22-456B-A582-984B83DEEBE9}" type="presOf" srcId="{6410507D-762D-4B3F-A5E3-E02BC386C6B3}" destId="{2DB15118-1BC2-43D7-AC46-1F8078D0A45A}" srcOrd="0" destOrd="0" presId="urn:microsoft.com/office/officeart/2005/8/layout/vList2"/>
    <dgm:cxn modelId="{2BBC2A12-1AB7-4FF6-8BFD-2184E4E0BA76}" type="presOf" srcId="{AB64EDE9-3683-4D50-AEF5-D31B3E635AE5}" destId="{08B99763-1457-442D-A7CB-00CA786C9B59}" srcOrd="0" destOrd="0" presId="urn:microsoft.com/office/officeart/2005/8/layout/vList2"/>
    <dgm:cxn modelId="{345EB9AC-05D5-4CCA-B79B-9DDE70845751}" srcId="{207019C3-E3C8-4DE9-BD91-30D032B22922}" destId="{68549A78-5E89-4DA9-9A39-D5BCE6B82026}" srcOrd="0" destOrd="0" parTransId="{6BF9818C-0FF4-44D9-BB05-4662F7B2EF88}" sibTransId="{E291AC29-F8DB-4523-8AFE-C194E7939688}"/>
    <dgm:cxn modelId="{01D42E93-851C-404B-B7A2-A265534C4578}" srcId="{207019C3-E3C8-4DE9-BD91-30D032B22922}" destId="{AB64EDE9-3683-4D50-AEF5-D31B3E635AE5}" srcOrd="2" destOrd="0" parTransId="{B7758336-B1DC-4CD7-97B5-2D888D7F9156}" sibTransId="{A6D68E6F-E573-422D-911F-01162EBDA160}"/>
    <dgm:cxn modelId="{1D855073-423C-4A0F-B5B9-5402D237C644}" type="presOf" srcId="{A3DDFA90-4F81-4956-9C07-6E8D38648EEF}" destId="{7D5C4B5B-C697-4DB9-BF00-54041512D853}" srcOrd="0" destOrd="0" presId="urn:microsoft.com/office/officeart/2005/8/layout/vList2"/>
    <dgm:cxn modelId="{12386F73-8257-41B3-9DA3-01C057427CDC}" type="presOf" srcId="{247601FE-7E32-4A78-9AAA-75700A283118}" destId="{E6291A4F-0C9E-41A5-A887-BB4EE8217471}" srcOrd="0" destOrd="1" presId="urn:microsoft.com/office/officeart/2005/8/layout/vList2"/>
    <dgm:cxn modelId="{ACCEA343-ECD2-4230-BF44-C97234264DBC}" srcId="{AB64EDE9-3683-4D50-AEF5-D31B3E635AE5}" destId="{A3DDFA90-4F81-4956-9C07-6E8D38648EEF}" srcOrd="0" destOrd="0" parTransId="{F33C42BA-3F1D-4FD7-BCD7-159474DD65CA}" sibTransId="{64809445-B599-4FD6-AF16-9BFEBFB42901}"/>
    <dgm:cxn modelId="{363F2AA6-5D44-42F0-9B54-D0507831F29E}" srcId="{68549A78-5E89-4DA9-9A39-D5BCE6B82026}" destId="{13B611E0-A22D-4F47-BB5C-02DF089905C1}" srcOrd="0" destOrd="0" parTransId="{38CF4B91-A76E-4B9C-90AE-126CA08E8B3D}" sibTransId="{B5DF9AE3-4DF4-4B43-B345-350F35AC397E}"/>
    <dgm:cxn modelId="{DAF2991D-43C9-4C3D-8203-44C44D3AACE6}" type="presOf" srcId="{68549A78-5E89-4DA9-9A39-D5BCE6B82026}" destId="{C37E8E13-5B9A-4972-80D4-67F221347711}" srcOrd="0" destOrd="0" presId="urn:microsoft.com/office/officeart/2005/8/layout/vList2"/>
    <dgm:cxn modelId="{226FD49E-134E-4A3B-959E-F9D2BC3A7261}" type="presOf" srcId="{88B82FC5-3909-482A-A4D1-70922D2F8070}" destId="{E6291A4F-0C9E-41A5-A887-BB4EE8217471}" srcOrd="0" destOrd="0" presId="urn:microsoft.com/office/officeart/2005/8/layout/vList2"/>
    <dgm:cxn modelId="{513C0556-092E-456D-8E45-94AFB73ACEAB}" srcId="{6410507D-762D-4B3F-A5E3-E02BC386C6B3}" destId="{247601FE-7E32-4A78-9AAA-75700A283118}" srcOrd="1" destOrd="0" parTransId="{8F825BC8-2272-4976-944A-2E4B3BF78ACC}" sibTransId="{59D4D887-D06A-4837-88D7-16C5E7EF18E6}"/>
    <dgm:cxn modelId="{352F3815-DA42-40D2-920A-10525B32EC6A}" type="presParOf" srcId="{FDD9387F-92B8-4B3A-A10B-CEB6DE407E41}" destId="{C37E8E13-5B9A-4972-80D4-67F221347711}" srcOrd="0" destOrd="0" presId="urn:microsoft.com/office/officeart/2005/8/layout/vList2"/>
    <dgm:cxn modelId="{434226EA-149D-458A-987D-1E1C8CD66AC1}" type="presParOf" srcId="{FDD9387F-92B8-4B3A-A10B-CEB6DE407E41}" destId="{33131FBA-EBED-4C68-BAA5-29E7407E6507}" srcOrd="1" destOrd="0" presId="urn:microsoft.com/office/officeart/2005/8/layout/vList2"/>
    <dgm:cxn modelId="{83401C58-6645-4F01-B682-5E41899291D6}" type="presParOf" srcId="{FDD9387F-92B8-4B3A-A10B-CEB6DE407E41}" destId="{2DB15118-1BC2-43D7-AC46-1F8078D0A45A}" srcOrd="2" destOrd="0" presId="urn:microsoft.com/office/officeart/2005/8/layout/vList2"/>
    <dgm:cxn modelId="{2AF171F9-7B94-4601-91FC-A157035F2B5B}" type="presParOf" srcId="{FDD9387F-92B8-4B3A-A10B-CEB6DE407E41}" destId="{E6291A4F-0C9E-41A5-A887-BB4EE8217471}" srcOrd="3" destOrd="0" presId="urn:microsoft.com/office/officeart/2005/8/layout/vList2"/>
    <dgm:cxn modelId="{BB7EC9CB-BB5D-4BBD-8128-3429BB0A3546}" type="presParOf" srcId="{FDD9387F-92B8-4B3A-A10B-CEB6DE407E41}" destId="{08B99763-1457-442D-A7CB-00CA786C9B59}" srcOrd="4" destOrd="0" presId="urn:microsoft.com/office/officeart/2005/8/layout/vList2"/>
    <dgm:cxn modelId="{EE68D20D-CD3F-4827-9D1E-52C2B7A56D02}" type="presParOf" srcId="{FDD9387F-92B8-4B3A-A10B-CEB6DE407E41}" destId="{7D5C4B5B-C697-4DB9-BF00-54041512D85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50B4F6-A656-48B3-B8D9-4540E542CD31}" type="doc">
      <dgm:prSet loTypeId="urn:microsoft.com/office/officeart/2005/8/layout/list1" loCatId="list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es-MX"/>
        </a:p>
      </dgm:t>
    </dgm:pt>
    <dgm:pt modelId="{808989F2-0E4C-4F69-8E0E-62DB926A78FE}">
      <dgm:prSet custT="1"/>
      <dgm:spPr/>
      <dgm:t>
        <a:bodyPr/>
        <a:lstStyle/>
        <a:p>
          <a:pPr rtl="0"/>
          <a:r>
            <a:rPr lang="es-MX" sz="2800" smtClean="0">
              <a:solidFill>
                <a:schemeClr val="tx1"/>
              </a:solidFill>
            </a:rPr>
            <a:t>Se reconocen los efectos positivos para las IES de los procesos de evaluación.</a:t>
          </a:r>
          <a:endParaRPr lang="es-MX" sz="2800" dirty="0">
            <a:solidFill>
              <a:schemeClr val="tx1"/>
            </a:solidFill>
          </a:endParaRPr>
        </a:p>
      </dgm:t>
    </dgm:pt>
    <dgm:pt modelId="{AD7820DD-8B48-4520-8578-50AEED74B0C8}" type="parTrans" cxnId="{BC879955-0C92-424B-B8C0-B0FCAF484760}">
      <dgm:prSet/>
      <dgm:spPr/>
      <dgm:t>
        <a:bodyPr/>
        <a:lstStyle/>
        <a:p>
          <a:endParaRPr lang="es-MX" sz="2800">
            <a:solidFill>
              <a:schemeClr val="tx1"/>
            </a:solidFill>
          </a:endParaRPr>
        </a:p>
      </dgm:t>
    </dgm:pt>
    <dgm:pt modelId="{4A289C78-D89F-432F-8F2B-8B836435FEBA}" type="sibTrans" cxnId="{BC879955-0C92-424B-B8C0-B0FCAF484760}">
      <dgm:prSet/>
      <dgm:spPr/>
      <dgm:t>
        <a:bodyPr/>
        <a:lstStyle/>
        <a:p>
          <a:endParaRPr lang="es-MX" sz="2800">
            <a:solidFill>
              <a:schemeClr val="tx1"/>
            </a:solidFill>
          </a:endParaRPr>
        </a:p>
      </dgm:t>
    </dgm:pt>
    <dgm:pt modelId="{D2BB0F54-6FB3-466E-BBAB-6AFB5A6DFF73}">
      <dgm:prSet custT="1"/>
      <dgm:spPr/>
      <dgm:t>
        <a:bodyPr/>
        <a:lstStyle/>
        <a:p>
          <a:pPr rtl="0"/>
          <a:r>
            <a:rPr lang="es-MX" sz="2800" dirty="0" smtClean="0">
              <a:solidFill>
                <a:schemeClr val="tx1"/>
              </a:solidFill>
            </a:rPr>
            <a:t>Distintos problemas conocidos tanto por el gobierno federal como por la ANUIES y el sector académico. </a:t>
          </a:r>
          <a:endParaRPr lang="es-MX" sz="2800" dirty="0">
            <a:solidFill>
              <a:schemeClr val="tx1"/>
            </a:solidFill>
          </a:endParaRPr>
        </a:p>
      </dgm:t>
    </dgm:pt>
    <dgm:pt modelId="{306000A4-C6C8-428E-B6BF-EA1E8964AE99}" type="parTrans" cxnId="{8A7D3918-702D-4577-B016-B9DD812953BD}">
      <dgm:prSet/>
      <dgm:spPr/>
      <dgm:t>
        <a:bodyPr/>
        <a:lstStyle/>
        <a:p>
          <a:endParaRPr lang="es-MX" sz="2800">
            <a:solidFill>
              <a:schemeClr val="tx1"/>
            </a:solidFill>
          </a:endParaRPr>
        </a:p>
      </dgm:t>
    </dgm:pt>
    <dgm:pt modelId="{7C00F8F9-DDF7-46C8-BB11-9372D4DE218A}" type="sibTrans" cxnId="{8A7D3918-702D-4577-B016-B9DD812953BD}">
      <dgm:prSet/>
      <dgm:spPr/>
      <dgm:t>
        <a:bodyPr/>
        <a:lstStyle/>
        <a:p>
          <a:endParaRPr lang="es-MX" sz="2800">
            <a:solidFill>
              <a:schemeClr val="tx1"/>
            </a:solidFill>
          </a:endParaRPr>
        </a:p>
      </dgm:t>
    </dgm:pt>
    <dgm:pt modelId="{62C9960C-9ACD-49BE-89E2-6EC2266265C4}" type="pres">
      <dgm:prSet presAssocID="{1950B4F6-A656-48B3-B8D9-4540E542CD3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09A00F25-10BE-420C-894D-72D54CC3E35E}" type="pres">
      <dgm:prSet presAssocID="{808989F2-0E4C-4F69-8E0E-62DB926A78FE}" presName="parentLin" presStyleCnt="0"/>
      <dgm:spPr/>
    </dgm:pt>
    <dgm:pt modelId="{872E4D21-C40F-4B02-9409-1E5D095BB9A6}" type="pres">
      <dgm:prSet presAssocID="{808989F2-0E4C-4F69-8E0E-62DB926A78FE}" presName="parentLeftMargin" presStyleLbl="node1" presStyleIdx="0" presStyleCnt="2"/>
      <dgm:spPr/>
      <dgm:t>
        <a:bodyPr/>
        <a:lstStyle/>
        <a:p>
          <a:endParaRPr lang="es-MX"/>
        </a:p>
      </dgm:t>
    </dgm:pt>
    <dgm:pt modelId="{0E6BF2E9-756B-4E6B-8216-3B63E6BFC625}" type="pres">
      <dgm:prSet presAssocID="{808989F2-0E4C-4F69-8E0E-62DB926A78F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EB03FEB-A5B9-4FF3-8105-A04110E2E955}" type="pres">
      <dgm:prSet presAssocID="{808989F2-0E4C-4F69-8E0E-62DB926A78FE}" presName="negativeSpace" presStyleCnt="0"/>
      <dgm:spPr/>
    </dgm:pt>
    <dgm:pt modelId="{CB0B9696-BA50-4646-B88D-F14679AEADD1}" type="pres">
      <dgm:prSet presAssocID="{808989F2-0E4C-4F69-8E0E-62DB926A78FE}" presName="childText" presStyleLbl="conFgAcc1" presStyleIdx="0" presStyleCnt="2">
        <dgm:presLayoutVars>
          <dgm:bulletEnabled val="1"/>
        </dgm:presLayoutVars>
      </dgm:prSet>
      <dgm:spPr/>
    </dgm:pt>
    <dgm:pt modelId="{C04432CA-176D-4E15-B3F1-D513C5CE10B8}" type="pres">
      <dgm:prSet presAssocID="{4A289C78-D89F-432F-8F2B-8B836435FEBA}" presName="spaceBetweenRectangles" presStyleCnt="0"/>
      <dgm:spPr/>
    </dgm:pt>
    <dgm:pt modelId="{4EF35400-40F9-4060-8564-A67F846A3FFF}" type="pres">
      <dgm:prSet presAssocID="{D2BB0F54-6FB3-466E-BBAB-6AFB5A6DFF73}" presName="parentLin" presStyleCnt="0"/>
      <dgm:spPr/>
    </dgm:pt>
    <dgm:pt modelId="{62AD3AEC-695C-4BB1-BAE8-BDAD9C33358A}" type="pres">
      <dgm:prSet presAssocID="{D2BB0F54-6FB3-466E-BBAB-6AFB5A6DFF73}" presName="parentLeftMargin" presStyleLbl="node1" presStyleIdx="0" presStyleCnt="2"/>
      <dgm:spPr/>
      <dgm:t>
        <a:bodyPr/>
        <a:lstStyle/>
        <a:p>
          <a:endParaRPr lang="es-MX"/>
        </a:p>
      </dgm:t>
    </dgm:pt>
    <dgm:pt modelId="{8E05AD5E-2969-4FC4-97AF-203E84CBE024}" type="pres">
      <dgm:prSet presAssocID="{D2BB0F54-6FB3-466E-BBAB-6AFB5A6DFF7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AC34AA4-D318-4B5B-91EA-1920E7F801DD}" type="pres">
      <dgm:prSet presAssocID="{D2BB0F54-6FB3-466E-BBAB-6AFB5A6DFF73}" presName="negativeSpace" presStyleCnt="0"/>
      <dgm:spPr/>
    </dgm:pt>
    <dgm:pt modelId="{27F7AD62-E7D5-45ED-9F32-6644DB5B3E32}" type="pres">
      <dgm:prSet presAssocID="{D2BB0F54-6FB3-466E-BBAB-6AFB5A6DFF7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BC879955-0C92-424B-B8C0-B0FCAF484760}" srcId="{1950B4F6-A656-48B3-B8D9-4540E542CD31}" destId="{808989F2-0E4C-4F69-8E0E-62DB926A78FE}" srcOrd="0" destOrd="0" parTransId="{AD7820DD-8B48-4520-8578-50AEED74B0C8}" sibTransId="{4A289C78-D89F-432F-8F2B-8B836435FEBA}"/>
    <dgm:cxn modelId="{8A7D3918-702D-4577-B016-B9DD812953BD}" srcId="{1950B4F6-A656-48B3-B8D9-4540E542CD31}" destId="{D2BB0F54-6FB3-466E-BBAB-6AFB5A6DFF73}" srcOrd="1" destOrd="0" parTransId="{306000A4-C6C8-428E-B6BF-EA1E8964AE99}" sibTransId="{7C00F8F9-DDF7-46C8-BB11-9372D4DE218A}"/>
    <dgm:cxn modelId="{F59E6FDA-F1E5-424D-AD3D-777E0191547A}" type="presOf" srcId="{808989F2-0E4C-4F69-8E0E-62DB926A78FE}" destId="{872E4D21-C40F-4B02-9409-1E5D095BB9A6}" srcOrd="0" destOrd="0" presId="urn:microsoft.com/office/officeart/2005/8/layout/list1"/>
    <dgm:cxn modelId="{0FE7E161-8428-438F-9F3E-0E864D10477E}" type="presOf" srcId="{D2BB0F54-6FB3-466E-BBAB-6AFB5A6DFF73}" destId="{62AD3AEC-695C-4BB1-BAE8-BDAD9C33358A}" srcOrd="0" destOrd="0" presId="urn:microsoft.com/office/officeart/2005/8/layout/list1"/>
    <dgm:cxn modelId="{DD403C4E-9A41-4FF3-9519-F82303404DEF}" type="presOf" srcId="{808989F2-0E4C-4F69-8E0E-62DB926A78FE}" destId="{0E6BF2E9-756B-4E6B-8216-3B63E6BFC625}" srcOrd="1" destOrd="0" presId="urn:microsoft.com/office/officeart/2005/8/layout/list1"/>
    <dgm:cxn modelId="{841D2864-B53B-41B5-BC2A-9D2A1567DBD5}" type="presOf" srcId="{D2BB0F54-6FB3-466E-BBAB-6AFB5A6DFF73}" destId="{8E05AD5E-2969-4FC4-97AF-203E84CBE024}" srcOrd="1" destOrd="0" presId="urn:microsoft.com/office/officeart/2005/8/layout/list1"/>
    <dgm:cxn modelId="{1569F927-5DF1-44F0-B263-C9E4A0844E29}" type="presOf" srcId="{1950B4F6-A656-48B3-B8D9-4540E542CD31}" destId="{62C9960C-9ACD-49BE-89E2-6EC2266265C4}" srcOrd="0" destOrd="0" presId="urn:microsoft.com/office/officeart/2005/8/layout/list1"/>
    <dgm:cxn modelId="{904F79E3-A208-462A-8E9A-FAA06417ED17}" type="presParOf" srcId="{62C9960C-9ACD-49BE-89E2-6EC2266265C4}" destId="{09A00F25-10BE-420C-894D-72D54CC3E35E}" srcOrd="0" destOrd="0" presId="urn:microsoft.com/office/officeart/2005/8/layout/list1"/>
    <dgm:cxn modelId="{98708D0A-A682-4550-A7C4-E1BBC7F80B34}" type="presParOf" srcId="{09A00F25-10BE-420C-894D-72D54CC3E35E}" destId="{872E4D21-C40F-4B02-9409-1E5D095BB9A6}" srcOrd="0" destOrd="0" presId="urn:microsoft.com/office/officeart/2005/8/layout/list1"/>
    <dgm:cxn modelId="{085C0DA9-6C0A-47FC-820B-14661E87B069}" type="presParOf" srcId="{09A00F25-10BE-420C-894D-72D54CC3E35E}" destId="{0E6BF2E9-756B-4E6B-8216-3B63E6BFC625}" srcOrd="1" destOrd="0" presId="urn:microsoft.com/office/officeart/2005/8/layout/list1"/>
    <dgm:cxn modelId="{A3485CF2-D7AD-4B11-9A72-08FF65DCE2AD}" type="presParOf" srcId="{62C9960C-9ACD-49BE-89E2-6EC2266265C4}" destId="{0EB03FEB-A5B9-4FF3-8105-A04110E2E955}" srcOrd="1" destOrd="0" presId="urn:microsoft.com/office/officeart/2005/8/layout/list1"/>
    <dgm:cxn modelId="{18273B12-503C-4F75-998E-B0B586F11804}" type="presParOf" srcId="{62C9960C-9ACD-49BE-89E2-6EC2266265C4}" destId="{CB0B9696-BA50-4646-B88D-F14679AEADD1}" srcOrd="2" destOrd="0" presId="urn:microsoft.com/office/officeart/2005/8/layout/list1"/>
    <dgm:cxn modelId="{1051295C-6B4F-49AE-B9CB-DF846889FB87}" type="presParOf" srcId="{62C9960C-9ACD-49BE-89E2-6EC2266265C4}" destId="{C04432CA-176D-4E15-B3F1-D513C5CE10B8}" srcOrd="3" destOrd="0" presId="urn:microsoft.com/office/officeart/2005/8/layout/list1"/>
    <dgm:cxn modelId="{594679BB-029B-4E02-A531-74A28291AF78}" type="presParOf" srcId="{62C9960C-9ACD-49BE-89E2-6EC2266265C4}" destId="{4EF35400-40F9-4060-8564-A67F846A3FFF}" srcOrd="4" destOrd="0" presId="urn:microsoft.com/office/officeart/2005/8/layout/list1"/>
    <dgm:cxn modelId="{68760BB0-A00A-4C30-B38F-7DA0377D1B99}" type="presParOf" srcId="{4EF35400-40F9-4060-8564-A67F846A3FFF}" destId="{62AD3AEC-695C-4BB1-BAE8-BDAD9C33358A}" srcOrd="0" destOrd="0" presId="urn:microsoft.com/office/officeart/2005/8/layout/list1"/>
    <dgm:cxn modelId="{D1BE9ED0-4D21-4717-A072-9044B44BDD66}" type="presParOf" srcId="{4EF35400-40F9-4060-8564-A67F846A3FFF}" destId="{8E05AD5E-2969-4FC4-97AF-203E84CBE024}" srcOrd="1" destOrd="0" presId="urn:microsoft.com/office/officeart/2005/8/layout/list1"/>
    <dgm:cxn modelId="{BE04029A-34FE-489F-947A-B71ECC9D4B41}" type="presParOf" srcId="{62C9960C-9ACD-49BE-89E2-6EC2266265C4}" destId="{BAC34AA4-D318-4B5B-91EA-1920E7F801DD}" srcOrd="5" destOrd="0" presId="urn:microsoft.com/office/officeart/2005/8/layout/list1"/>
    <dgm:cxn modelId="{CCD608C1-1C0A-49A7-BA6C-B235A8963341}" type="presParOf" srcId="{62C9960C-9ACD-49BE-89E2-6EC2266265C4}" destId="{27F7AD62-E7D5-45ED-9F32-6644DB5B3E3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F08E6FE-90B4-457B-9E8A-4709294BB2D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EFDB6060-2FEF-48AE-BAF4-CE9331534CC1}">
      <dgm:prSet custT="1"/>
      <dgm:spPr/>
      <dgm:t>
        <a:bodyPr/>
        <a:lstStyle/>
        <a:p>
          <a:pPr rtl="0"/>
          <a:r>
            <a:rPr lang="es-MX" sz="2800" smtClean="0">
              <a:solidFill>
                <a:schemeClr val="bg2">
                  <a:lumMod val="10000"/>
                </a:schemeClr>
              </a:solidFill>
            </a:rPr>
            <a:t>Desarticulación e incluso, contradicciones entre los diversos criterios de evaluación aplicados.</a:t>
          </a:r>
          <a:endParaRPr lang="es-MX" sz="2800" dirty="0">
            <a:solidFill>
              <a:schemeClr val="bg2">
                <a:lumMod val="10000"/>
              </a:schemeClr>
            </a:solidFill>
          </a:endParaRPr>
        </a:p>
      </dgm:t>
    </dgm:pt>
    <dgm:pt modelId="{C7301A74-833A-4E33-937D-4FAA5C2FEB1A}" type="parTrans" cxnId="{B2B37816-09AD-422C-ACA9-736271B5CC48}">
      <dgm:prSet/>
      <dgm:spPr/>
      <dgm:t>
        <a:bodyPr/>
        <a:lstStyle/>
        <a:p>
          <a:endParaRPr lang="es-MX" sz="2800">
            <a:solidFill>
              <a:schemeClr val="bg2">
                <a:lumMod val="10000"/>
              </a:schemeClr>
            </a:solidFill>
          </a:endParaRPr>
        </a:p>
      </dgm:t>
    </dgm:pt>
    <dgm:pt modelId="{D0C34322-8DCD-4B0F-BED5-D38EA5D0F127}" type="sibTrans" cxnId="{B2B37816-09AD-422C-ACA9-736271B5CC48}">
      <dgm:prSet/>
      <dgm:spPr/>
      <dgm:t>
        <a:bodyPr/>
        <a:lstStyle/>
        <a:p>
          <a:endParaRPr lang="es-MX" sz="2800">
            <a:solidFill>
              <a:schemeClr val="bg2">
                <a:lumMod val="10000"/>
              </a:schemeClr>
            </a:solidFill>
          </a:endParaRPr>
        </a:p>
      </dgm:t>
    </dgm:pt>
    <dgm:pt modelId="{F88C9C4D-2CE7-4731-8ACD-40B79BBD76E5}">
      <dgm:prSet custT="1"/>
      <dgm:spPr/>
      <dgm:t>
        <a:bodyPr/>
        <a:lstStyle/>
        <a:p>
          <a:pPr rtl="0"/>
          <a:r>
            <a:rPr lang="es-MX" sz="2800" dirty="0" smtClean="0">
              <a:solidFill>
                <a:schemeClr val="bg2">
                  <a:lumMod val="10000"/>
                </a:schemeClr>
              </a:solidFill>
            </a:rPr>
            <a:t>Escasa la información reportada, más allá de las cifras oficiales de la cantidad de recursos financieros empleados y el número de beneficiados. </a:t>
          </a:r>
          <a:endParaRPr lang="en-US" sz="2800" dirty="0">
            <a:solidFill>
              <a:schemeClr val="bg2">
                <a:lumMod val="10000"/>
              </a:schemeClr>
            </a:solidFill>
          </a:endParaRPr>
        </a:p>
      </dgm:t>
    </dgm:pt>
    <dgm:pt modelId="{C48A305F-F772-43A1-AFC8-632F480A5E17}" type="parTrans" cxnId="{30E58ABB-63C9-4FDB-BB32-A01EC1E35576}">
      <dgm:prSet/>
      <dgm:spPr/>
      <dgm:t>
        <a:bodyPr/>
        <a:lstStyle/>
        <a:p>
          <a:endParaRPr lang="es-MX" sz="2800">
            <a:solidFill>
              <a:schemeClr val="bg2">
                <a:lumMod val="10000"/>
              </a:schemeClr>
            </a:solidFill>
          </a:endParaRPr>
        </a:p>
      </dgm:t>
    </dgm:pt>
    <dgm:pt modelId="{96C9512A-701A-4F2C-870D-FA76164BD94C}" type="sibTrans" cxnId="{30E58ABB-63C9-4FDB-BB32-A01EC1E35576}">
      <dgm:prSet/>
      <dgm:spPr/>
      <dgm:t>
        <a:bodyPr/>
        <a:lstStyle/>
        <a:p>
          <a:endParaRPr lang="es-MX" sz="2800">
            <a:solidFill>
              <a:schemeClr val="bg2">
                <a:lumMod val="10000"/>
              </a:schemeClr>
            </a:solidFill>
          </a:endParaRPr>
        </a:p>
      </dgm:t>
    </dgm:pt>
    <dgm:pt modelId="{C0687C27-1043-47F0-ACD7-23861B9A2D29}" type="pres">
      <dgm:prSet presAssocID="{7F08E6FE-90B4-457B-9E8A-4709294BB2D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AD20096-7D1B-4867-8A4C-AD67E3C1DE8F}" type="pres">
      <dgm:prSet presAssocID="{EFDB6060-2FEF-48AE-BAF4-CE9331534CC1}" presName="parentLin" presStyleCnt="0"/>
      <dgm:spPr/>
    </dgm:pt>
    <dgm:pt modelId="{B8420639-8B99-43F7-BA06-D9007E9AA8E4}" type="pres">
      <dgm:prSet presAssocID="{EFDB6060-2FEF-48AE-BAF4-CE9331534CC1}" presName="parentLeftMargin" presStyleLbl="node1" presStyleIdx="0" presStyleCnt="2"/>
      <dgm:spPr/>
      <dgm:t>
        <a:bodyPr/>
        <a:lstStyle/>
        <a:p>
          <a:endParaRPr lang="es-MX"/>
        </a:p>
      </dgm:t>
    </dgm:pt>
    <dgm:pt modelId="{E914DC14-76FB-4621-8CB5-1862BE987444}" type="pres">
      <dgm:prSet presAssocID="{EFDB6060-2FEF-48AE-BAF4-CE9331534CC1}" presName="parentText" presStyleLbl="node1" presStyleIdx="0" presStyleCnt="2" custScaleX="12125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C160F53-DCFA-4EC2-81A6-2F1E12F74648}" type="pres">
      <dgm:prSet presAssocID="{EFDB6060-2FEF-48AE-BAF4-CE9331534CC1}" presName="negativeSpace" presStyleCnt="0"/>
      <dgm:spPr/>
    </dgm:pt>
    <dgm:pt modelId="{CA6E7F8A-4FBD-44AB-A1FA-36BDD4FF60FB}" type="pres">
      <dgm:prSet presAssocID="{EFDB6060-2FEF-48AE-BAF4-CE9331534CC1}" presName="childText" presStyleLbl="conFgAcc1" presStyleIdx="0" presStyleCnt="2">
        <dgm:presLayoutVars>
          <dgm:bulletEnabled val="1"/>
        </dgm:presLayoutVars>
      </dgm:prSet>
      <dgm:spPr/>
    </dgm:pt>
    <dgm:pt modelId="{5CF10560-2BAF-4D81-AAD0-85F8435A374B}" type="pres">
      <dgm:prSet presAssocID="{D0C34322-8DCD-4B0F-BED5-D38EA5D0F127}" presName="spaceBetweenRectangles" presStyleCnt="0"/>
      <dgm:spPr/>
    </dgm:pt>
    <dgm:pt modelId="{7CACA015-E7EC-475E-B1A8-BBAC30274586}" type="pres">
      <dgm:prSet presAssocID="{F88C9C4D-2CE7-4731-8ACD-40B79BBD76E5}" presName="parentLin" presStyleCnt="0"/>
      <dgm:spPr/>
    </dgm:pt>
    <dgm:pt modelId="{6352998E-43BA-4EF0-A255-6A72F134C287}" type="pres">
      <dgm:prSet presAssocID="{F88C9C4D-2CE7-4731-8ACD-40B79BBD76E5}" presName="parentLeftMargin" presStyleLbl="node1" presStyleIdx="0" presStyleCnt="2"/>
      <dgm:spPr/>
      <dgm:t>
        <a:bodyPr/>
        <a:lstStyle/>
        <a:p>
          <a:endParaRPr lang="es-MX"/>
        </a:p>
      </dgm:t>
    </dgm:pt>
    <dgm:pt modelId="{5417E586-8BA7-452B-AFD4-382078120BD9}" type="pres">
      <dgm:prSet presAssocID="{F88C9C4D-2CE7-4731-8ACD-40B79BBD76E5}" presName="parentText" presStyleLbl="node1" presStyleIdx="1" presStyleCnt="2" custScaleX="12125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4A53D06-B31C-4CC1-B124-6C89D1B8EA99}" type="pres">
      <dgm:prSet presAssocID="{F88C9C4D-2CE7-4731-8ACD-40B79BBD76E5}" presName="negativeSpace" presStyleCnt="0"/>
      <dgm:spPr/>
    </dgm:pt>
    <dgm:pt modelId="{B49A914C-B7C4-45AD-AAB1-BC45E23008A5}" type="pres">
      <dgm:prSet presAssocID="{F88C9C4D-2CE7-4731-8ACD-40B79BBD76E5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9CC901D3-BB9C-4013-827A-C56A499BAA10}" type="presOf" srcId="{EFDB6060-2FEF-48AE-BAF4-CE9331534CC1}" destId="{B8420639-8B99-43F7-BA06-D9007E9AA8E4}" srcOrd="0" destOrd="0" presId="urn:microsoft.com/office/officeart/2005/8/layout/list1"/>
    <dgm:cxn modelId="{30E58ABB-63C9-4FDB-BB32-A01EC1E35576}" srcId="{7F08E6FE-90B4-457B-9E8A-4709294BB2D4}" destId="{F88C9C4D-2CE7-4731-8ACD-40B79BBD76E5}" srcOrd="1" destOrd="0" parTransId="{C48A305F-F772-43A1-AFC8-632F480A5E17}" sibTransId="{96C9512A-701A-4F2C-870D-FA76164BD94C}"/>
    <dgm:cxn modelId="{D3820ADA-2DBA-4FF6-AED6-8931E3B3ADA8}" type="presOf" srcId="{7F08E6FE-90B4-457B-9E8A-4709294BB2D4}" destId="{C0687C27-1043-47F0-ACD7-23861B9A2D29}" srcOrd="0" destOrd="0" presId="urn:microsoft.com/office/officeart/2005/8/layout/list1"/>
    <dgm:cxn modelId="{02EB67CA-A26B-4DD7-9650-DA2C21715FD4}" type="presOf" srcId="{F88C9C4D-2CE7-4731-8ACD-40B79BBD76E5}" destId="{5417E586-8BA7-452B-AFD4-382078120BD9}" srcOrd="1" destOrd="0" presId="urn:microsoft.com/office/officeart/2005/8/layout/list1"/>
    <dgm:cxn modelId="{DEEED5A2-F2FA-4E62-BA1E-E80C7600868C}" type="presOf" srcId="{EFDB6060-2FEF-48AE-BAF4-CE9331534CC1}" destId="{E914DC14-76FB-4621-8CB5-1862BE987444}" srcOrd="1" destOrd="0" presId="urn:microsoft.com/office/officeart/2005/8/layout/list1"/>
    <dgm:cxn modelId="{B2B37816-09AD-422C-ACA9-736271B5CC48}" srcId="{7F08E6FE-90B4-457B-9E8A-4709294BB2D4}" destId="{EFDB6060-2FEF-48AE-BAF4-CE9331534CC1}" srcOrd="0" destOrd="0" parTransId="{C7301A74-833A-4E33-937D-4FAA5C2FEB1A}" sibTransId="{D0C34322-8DCD-4B0F-BED5-D38EA5D0F127}"/>
    <dgm:cxn modelId="{68893EB9-4EAC-4367-8064-8B9479222632}" type="presOf" srcId="{F88C9C4D-2CE7-4731-8ACD-40B79BBD76E5}" destId="{6352998E-43BA-4EF0-A255-6A72F134C287}" srcOrd="0" destOrd="0" presId="urn:microsoft.com/office/officeart/2005/8/layout/list1"/>
    <dgm:cxn modelId="{A6153EEE-BAD0-48D7-BF8A-DA161A5F2657}" type="presParOf" srcId="{C0687C27-1043-47F0-ACD7-23861B9A2D29}" destId="{FAD20096-7D1B-4867-8A4C-AD67E3C1DE8F}" srcOrd="0" destOrd="0" presId="urn:microsoft.com/office/officeart/2005/8/layout/list1"/>
    <dgm:cxn modelId="{4106A7A3-F009-419E-B40E-6CE789F39F8C}" type="presParOf" srcId="{FAD20096-7D1B-4867-8A4C-AD67E3C1DE8F}" destId="{B8420639-8B99-43F7-BA06-D9007E9AA8E4}" srcOrd="0" destOrd="0" presId="urn:microsoft.com/office/officeart/2005/8/layout/list1"/>
    <dgm:cxn modelId="{D3471C89-283E-4BA8-AB6B-0E8F46340477}" type="presParOf" srcId="{FAD20096-7D1B-4867-8A4C-AD67E3C1DE8F}" destId="{E914DC14-76FB-4621-8CB5-1862BE987444}" srcOrd="1" destOrd="0" presId="urn:microsoft.com/office/officeart/2005/8/layout/list1"/>
    <dgm:cxn modelId="{4B0FA510-1461-415D-BC00-C4BA88C6CEE7}" type="presParOf" srcId="{C0687C27-1043-47F0-ACD7-23861B9A2D29}" destId="{9C160F53-DCFA-4EC2-81A6-2F1E12F74648}" srcOrd="1" destOrd="0" presId="urn:microsoft.com/office/officeart/2005/8/layout/list1"/>
    <dgm:cxn modelId="{89106B2C-BA12-49F7-B569-425D3D23D0CF}" type="presParOf" srcId="{C0687C27-1043-47F0-ACD7-23861B9A2D29}" destId="{CA6E7F8A-4FBD-44AB-A1FA-36BDD4FF60FB}" srcOrd="2" destOrd="0" presId="urn:microsoft.com/office/officeart/2005/8/layout/list1"/>
    <dgm:cxn modelId="{349CE25D-1730-401A-9C79-CA19E7B132FC}" type="presParOf" srcId="{C0687C27-1043-47F0-ACD7-23861B9A2D29}" destId="{5CF10560-2BAF-4D81-AAD0-85F8435A374B}" srcOrd="3" destOrd="0" presId="urn:microsoft.com/office/officeart/2005/8/layout/list1"/>
    <dgm:cxn modelId="{C72D7709-7CBB-474F-8EED-320A072DAA88}" type="presParOf" srcId="{C0687C27-1043-47F0-ACD7-23861B9A2D29}" destId="{7CACA015-E7EC-475E-B1A8-BBAC30274586}" srcOrd="4" destOrd="0" presId="urn:microsoft.com/office/officeart/2005/8/layout/list1"/>
    <dgm:cxn modelId="{E872BA99-C505-45AA-8B7D-AE22B7794D3F}" type="presParOf" srcId="{7CACA015-E7EC-475E-B1A8-BBAC30274586}" destId="{6352998E-43BA-4EF0-A255-6A72F134C287}" srcOrd="0" destOrd="0" presId="urn:microsoft.com/office/officeart/2005/8/layout/list1"/>
    <dgm:cxn modelId="{5DD36D08-C941-44CE-BBF5-EB1697D0DE37}" type="presParOf" srcId="{7CACA015-E7EC-475E-B1A8-BBAC30274586}" destId="{5417E586-8BA7-452B-AFD4-382078120BD9}" srcOrd="1" destOrd="0" presId="urn:microsoft.com/office/officeart/2005/8/layout/list1"/>
    <dgm:cxn modelId="{33E19E44-B28B-43A9-9A99-368C76F403BD}" type="presParOf" srcId="{C0687C27-1043-47F0-ACD7-23861B9A2D29}" destId="{84A53D06-B31C-4CC1-B124-6C89D1B8EA99}" srcOrd="5" destOrd="0" presId="urn:microsoft.com/office/officeart/2005/8/layout/list1"/>
    <dgm:cxn modelId="{99D55187-5F75-4AE8-8597-926DEB563CB0}" type="presParOf" srcId="{C0687C27-1043-47F0-ACD7-23861B9A2D29}" destId="{B49A914C-B7C4-45AD-AAB1-BC45E23008A5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E50C28C-E826-43B9-8751-3D4193C26322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es-MX"/>
        </a:p>
      </dgm:t>
    </dgm:pt>
    <dgm:pt modelId="{38037CE3-9572-4955-8242-73A1645C4932}">
      <dgm:prSet/>
      <dgm:spPr/>
      <dgm:t>
        <a:bodyPr/>
        <a:lstStyle/>
        <a:p>
          <a:pPr rtl="0"/>
          <a:r>
            <a:rPr lang="es-MX" smtClean="0">
              <a:solidFill>
                <a:schemeClr val="bg2">
                  <a:lumMod val="10000"/>
                </a:schemeClr>
              </a:solidFill>
            </a:rPr>
            <a:t>Universidades públicas de 5 regiones</a:t>
          </a:r>
          <a:endParaRPr lang="es-MX" dirty="0">
            <a:solidFill>
              <a:schemeClr val="bg2">
                <a:lumMod val="10000"/>
              </a:schemeClr>
            </a:solidFill>
          </a:endParaRPr>
        </a:p>
      </dgm:t>
    </dgm:pt>
    <dgm:pt modelId="{C5EE1BFC-89B4-4C90-AD4D-4B2B82EE59C6}" type="parTrans" cxnId="{2345CD71-36E3-4A0D-B440-237C4B980432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75E7F236-18A5-40B4-A7DD-DF15E9D679F6}" type="sibTrans" cxnId="{2345CD71-36E3-4A0D-B440-237C4B980432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DA5D2CB5-D8F8-46ED-9C6D-53D3F75F6FE8}">
      <dgm:prSet/>
      <dgm:spPr/>
      <dgm:t>
        <a:bodyPr/>
        <a:lstStyle/>
        <a:p>
          <a:pPr rtl="0"/>
          <a:r>
            <a:rPr lang="es-MX" dirty="0" smtClean="0">
              <a:solidFill>
                <a:schemeClr val="bg2">
                  <a:lumMod val="10000"/>
                </a:schemeClr>
              </a:solidFill>
            </a:rPr>
            <a:t>Identificación de los encargados</a:t>
          </a:r>
          <a:endParaRPr lang="es-MX" dirty="0">
            <a:solidFill>
              <a:schemeClr val="bg2">
                <a:lumMod val="10000"/>
              </a:schemeClr>
            </a:solidFill>
          </a:endParaRPr>
        </a:p>
      </dgm:t>
    </dgm:pt>
    <dgm:pt modelId="{07A1770C-6F3A-4D5D-8859-4F57F1A85B71}" type="parTrans" cxnId="{DFAB7AD6-7030-4254-8FE2-EFB263B12E45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85E3A506-F5E0-438F-8B54-CFC4E57F4FC9}" type="sibTrans" cxnId="{DFAB7AD6-7030-4254-8FE2-EFB263B12E45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E445CF99-95D6-41E6-BDAD-383EC920031D}">
      <dgm:prSet/>
      <dgm:spPr/>
      <dgm:t>
        <a:bodyPr/>
        <a:lstStyle/>
        <a:p>
          <a:pPr rtl="0"/>
          <a:r>
            <a:rPr lang="es-MX" dirty="0" smtClean="0">
              <a:solidFill>
                <a:schemeClr val="bg2">
                  <a:lumMod val="10000"/>
                </a:schemeClr>
              </a:solidFill>
            </a:rPr>
            <a:t>Solicitud de información básica</a:t>
          </a:r>
          <a:endParaRPr lang="es-MX" dirty="0">
            <a:solidFill>
              <a:schemeClr val="bg2">
                <a:lumMod val="10000"/>
              </a:schemeClr>
            </a:solidFill>
          </a:endParaRPr>
        </a:p>
      </dgm:t>
    </dgm:pt>
    <dgm:pt modelId="{43F1391C-3E87-47B2-BD12-66634CCD9531}" type="parTrans" cxnId="{560DBBF6-4368-4029-BD56-0C9FF93B1F56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DD6058B5-EA4A-4E30-A928-5EAB90EF09D9}" type="sibTrans" cxnId="{560DBBF6-4368-4029-BD56-0C9FF93B1F56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CF3350E9-E054-40C9-9653-24BFBF056918}" type="pres">
      <dgm:prSet presAssocID="{4E50C28C-E826-43B9-8751-3D4193C2632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6E67EE9F-BE37-49E1-8142-158D3CAD31F0}" type="pres">
      <dgm:prSet presAssocID="{38037CE3-9572-4955-8242-73A1645C4932}" presName="parentLin" presStyleCnt="0"/>
      <dgm:spPr/>
    </dgm:pt>
    <dgm:pt modelId="{3E2630C2-B0D0-459D-8BC0-7C3F5A355C9F}" type="pres">
      <dgm:prSet presAssocID="{38037CE3-9572-4955-8242-73A1645C4932}" presName="parentLeftMargin" presStyleLbl="node1" presStyleIdx="0" presStyleCnt="3"/>
      <dgm:spPr/>
      <dgm:t>
        <a:bodyPr/>
        <a:lstStyle/>
        <a:p>
          <a:endParaRPr lang="es-MX"/>
        </a:p>
      </dgm:t>
    </dgm:pt>
    <dgm:pt modelId="{625EDAE4-2D2A-40C0-81A6-F90BC2D9CC3A}" type="pres">
      <dgm:prSet presAssocID="{38037CE3-9572-4955-8242-73A1645C493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5810150-2790-4157-8378-688D36752744}" type="pres">
      <dgm:prSet presAssocID="{38037CE3-9572-4955-8242-73A1645C4932}" presName="negativeSpace" presStyleCnt="0"/>
      <dgm:spPr/>
    </dgm:pt>
    <dgm:pt modelId="{73DD8C87-5584-4A18-8F28-A6105D018920}" type="pres">
      <dgm:prSet presAssocID="{38037CE3-9572-4955-8242-73A1645C4932}" presName="childText" presStyleLbl="conFgAcc1" presStyleIdx="0" presStyleCnt="3">
        <dgm:presLayoutVars>
          <dgm:bulletEnabled val="1"/>
        </dgm:presLayoutVars>
      </dgm:prSet>
      <dgm:spPr/>
    </dgm:pt>
    <dgm:pt modelId="{F4FA6942-AE22-4F7F-A5CD-68E64094AE5F}" type="pres">
      <dgm:prSet presAssocID="{75E7F236-18A5-40B4-A7DD-DF15E9D679F6}" presName="spaceBetweenRectangles" presStyleCnt="0"/>
      <dgm:spPr/>
    </dgm:pt>
    <dgm:pt modelId="{9FD53C01-0BDD-4A4F-A6BA-393A89828C63}" type="pres">
      <dgm:prSet presAssocID="{DA5D2CB5-D8F8-46ED-9C6D-53D3F75F6FE8}" presName="parentLin" presStyleCnt="0"/>
      <dgm:spPr/>
    </dgm:pt>
    <dgm:pt modelId="{F03EF8C1-1491-471B-AFDB-77D3B6C0A225}" type="pres">
      <dgm:prSet presAssocID="{DA5D2CB5-D8F8-46ED-9C6D-53D3F75F6FE8}" presName="parentLeftMargin" presStyleLbl="node1" presStyleIdx="0" presStyleCnt="3"/>
      <dgm:spPr/>
      <dgm:t>
        <a:bodyPr/>
        <a:lstStyle/>
        <a:p>
          <a:endParaRPr lang="es-MX"/>
        </a:p>
      </dgm:t>
    </dgm:pt>
    <dgm:pt modelId="{53408506-C138-46A3-8F2B-74DE136FFE60}" type="pres">
      <dgm:prSet presAssocID="{DA5D2CB5-D8F8-46ED-9C6D-53D3F75F6FE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B706BF4-941B-4EB2-9C3D-95AA5224A551}" type="pres">
      <dgm:prSet presAssocID="{DA5D2CB5-D8F8-46ED-9C6D-53D3F75F6FE8}" presName="negativeSpace" presStyleCnt="0"/>
      <dgm:spPr/>
    </dgm:pt>
    <dgm:pt modelId="{047A43D7-F0DE-475A-B328-6611ECF201A4}" type="pres">
      <dgm:prSet presAssocID="{DA5D2CB5-D8F8-46ED-9C6D-53D3F75F6FE8}" presName="childText" presStyleLbl="conFgAcc1" presStyleIdx="1" presStyleCnt="3">
        <dgm:presLayoutVars>
          <dgm:bulletEnabled val="1"/>
        </dgm:presLayoutVars>
      </dgm:prSet>
      <dgm:spPr/>
    </dgm:pt>
    <dgm:pt modelId="{8A7AB692-5C1B-4EAF-A939-28C6DE989D36}" type="pres">
      <dgm:prSet presAssocID="{85E3A506-F5E0-438F-8B54-CFC4E57F4FC9}" presName="spaceBetweenRectangles" presStyleCnt="0"/>
      <dgm:spPr/>
    </dgm:pt>
    <dgm:pt modelId="{93CFA768-01B5-4967-A0C9-D2FF2378EA15}" type="pres">
      <dgm:prSet presAssocID="{E445CF99-95D6-41E6-BDAD-383EC920031D}" presName="parentLin" presStyleCnt="0"/>
      <dgm:spPr/>
    </dgm:pt>
    <dgm:pt modelId="{E27F3F33-17D2-4C63-9F01-0B1E96BCFD6E}" type="pres">
      <dgm:prSet presAssocID="{E445CF99-95D6-41E6-BDAD-383EC920031D}" presName="parentLeftMargin" presStyleLbl="node1" presStyleIdx="1" presStyleCnt="3"/>
      <dgm:spPr/>
      <dgm:t>
        <a:bodyPr/>
        <a:lstStyle/>
        <a:p>
          <a:endParaRPr lang="es-MX"/>
        </a:p>
      </dgm:t>
    </dgm:pt>
    <dgm:pt modelId="{47E86DF3-536B-4D6C-810E-89681CD60443}" type="pres">
      <dgm:prSet presAssocID="{E445CF99-95D6-41E6-BDAD-383EC920031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CAC7ABD-7D9D-45F9-A0AD-7510C6EAB2C7}" type="pres">
      <dgm:prSet presAssocID="{E445CF99-95D6-41E6-BDAD-383EC920031D}" presName="negativeSpace" presStyleCnt="0"/>
      <dgm:spPr/>
    </dgm:pt>
    <dgm:pt modelId="{FD03C33C-774F-4267-83AA-5EDBE7E91C7C}" type="pres">
      <dgm:prSet presAssocID="{E445CF99-95D6-41E6-BDAD-383EC920031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60DBBF6-4368-4029-BD56-0C9FF93B1F56}" srcId="{4E50C28C-E826-43B9-8751-3D4193C26322}" destId="{E445CF99-95D6-41E6-BDAD-383EC920031D}" srcOrd="2" destOrd="0" parTransId="{43F1391C-3E87-47B2-BD12-66634CCD9531}" sibTransId="{DD6058B5-EA4A-4E30-A928-5EAB90EF09D9}"/>
    <dgm:cxn modelId="{713BFFA5-CDC1-4AB1-BA9D-0427358B5E92}" type="presOf" srcId="{38037CE3-9572-4955-8242-73A1645C4932}" destId="{3E2630C2-B0D0-459D-8BC0-7C3F5A355C9F}" srcOrd="0" destOrd="0" presId="urn:microsoft.com/office/officeart/2005/8/layout/list1"/>
    <dgm:cxn modelId="{52C73043-73DA-4B70-9A2C-E06A6F583E32}" type="presOf" srcId="{E445CF99-95D6-41E6-BDAD-383EC920031D}" destId="{47E86DF3-536B-4D6C-810E-89681CD60443}" srcOrd="1" destOrd="0" presId="urn:microsoft.com/office/officeart/2005/8/layout/list1"/>
    <dgm:cxn modelId="{071E07C5-98EA-4588-87C0-0E78A3329713}" type="presOf" srcId="{4E50C28C-E826-43B9-8751-3D4193C26322}" destId="{CF3350E9-E054-40C9-9653-24BFBF056918}" srcOrd="0" destOrd="0" presId="urn:microsoft.com/office/officeart/2005/8/layout/list1"/>
    <dgm:cxn modelId="{62810E04-D812-4949-831C-51DF2C08F0B5}" type="presOf" srcId="{38037CE3-9572-4955-8242-73A1645C4932}" destId="{625EDAE4-2D2A-40C0-81A6-F90BC2D9CC3A}" srcOrd="1" destOrd="0" presId="urn:microsoft.com/office/officeart/2005/8/layout/list1"/>
    <dgm:cxn modelId="{83A6A30E-CF86-410D-802E-DB225A7E0CF5}" type="presOf" srcId="{DA5D2CB5-D8F8-46ED-9C6D-53D3F75F6FE8}" destId="{F03EF8C1-1491-471B-AFDB-77D3B6C0A225}" srcOrd="0" destOrd="0" presId="urn:microsoft.com/office/officeart/2005/8/layout/list1"/>
    <dgm:cxn modelId="{2345CD71-36E3-4A0D-B440-237C4B980432}" srcId="{4E50C28C-E826-43B9-8751-3D4193C26322}" destId="{38037CE3-9572-4955-8242-73A1645C4932}" srcOrd="0" destOrd="0" parTransId="{C5EE1BFC-89B4-4C90-AD4D-4B2B82EE59C6}" sibTransId="{75E7F236-18A5-40B4-A7DD-DF15E9D679F6}"/>
    <dgm:cxn modelId="{D6F12E79-239A-4706-B10E-B2B40FBB762B}" type="presOf" srcId="{DA5D2CB5-D8F8-46ED-9C6D-53D3F75F6FE8}" destId="{53408506-C138-46A3-8F2B-74DE136FFE60}" srcOrd="1" destOrd="0" presId="urn:microsoft.com/office/officeart/2005/8/layout/list1"/>
    <dgm:cxn modelId="{40B01FE0-2BAC-4106-8629-1BF6025604ED}" type="presOf" srcId="{E445CF99-95D6-41E6-BDAD-383EC920031D}" destId="{E27F3F33-17D2-4C63-9F01-0B1E96BCFD6E}" srcOrd="0" destOrd="0" presId="urn:microsoft.com/office/officeart/2005/8/layout/list1"/>
    <dgm:cxn modelId="{DFAB7AD6-7030-4254-8FE2-EFB263B12E45}" srcId="{4E50C28C-E826-43B9-8751-3D4193C26322}" destId="{DA5D2CB5-D8F8-46ED-9C6D-53D3F75F6FE8}" srcOrd="1" destOrd="0" parTransId="{07A1770C-6F3A-4D5D-8859-4F57F1A85B71}" sibTransId="{85E3A506-F5E0-438F-8B54-CFC4E57F4FC9}"/>
    <dgm:cxn modelId="{E91D83EA-96C7-4497-914B-786CAD2FD9D2}" type="presParOf" srcId="{CF3350E9-E054-40C9-9653-24BFBF056918}" destId="{6E67EE9F-BE37-49E1-8142-158D3CAD31F0}" srcOrd="0" destOrd="0" presId="urn:microsoft.com/office/officeart/2005/8/layout/list1"/>
    <dgm:cxn modelId="{27B93E88-B4E8-48FA-B041-308D36E66C8A}" type="presParOf" srcId="{6E67EE9F-BE37-49E1-8142-158D3CAD31F0}" destId="{3E2630C2-B0D0-459D-8BC0-7C3F5A355C9F}" srcOrd="0" destOrd="0" presId="urn:microsoft.com/office/officeart/2005/8/layout/list1"/>
    <dgm:cxn modelId="{9CAE9EBF-E611-481D-B3B0-9C3FBC3BE440}" type="presParOf" srcId="{6E67EE9F-BE37-49E1-8142-158D3CAD31F0}" destId="{625EDAE4-2D2A-40C0-81A6-F90BC2D9CC3A}" srcOrd="1" destOrd="0" presId="urn:microsoft.com/office/officeart/2005/8/layout/list1"/>
    <dgm:cxn modelId="{2FC6DA3C-C264-4C1A-A23B-5B8F82378C74}" type="presParOf" srcId="{CF3350E9-E054-40C9-9653-24BFBF056918}" destId="{15810150-2790-4157-8378-688D36752744}" srcOrd="1" destOrd="0" presId="urn:microsoft.com/office/officeart/2005/8/layout/list1"/>
    <dgm:cxn modelId="{A7E07F83-2825-4559-80A1-2D6460431365}" type="presParOf" srcId="{CF3350E9-E054-40C9-9653-24BFBF056918}" destId="{73DD8C87-5584-4A18-8F28-A6105D018920}" srcOrd="2" destOrd="0" presId="urn:microsoft.com/office/officeart/2005/8/layout/list1"/>
    <dgm:cxn modelId="{2C69658A-CC1A-4472-9149-5A83A7BBC150}" type="presParOf" srcId="{CF3350E9-E054-40C9-9653-24BFBF056918}" destId="{F4FA6942-AE22-4F7F-A5CD-68E64094AE5F}" srcOrd="3" destOrd="0" presId="urn:microsoft.com/office/officeart/2005/8/layout/list1"/>
    <dgm:cxn modelId="{1FD9FBBB-0CF7-4717-99ED-80A307264B6C}" type="presParOf" srcId="{CF3350E9-E054-40C9-9653-24BFBF056918}" destId="{9FD53C01-0BDD-4A4F-A6BA-393A89828C63}" srcOrd="4" destOrd="0" presId="urn:microsoft.com/office/officeart/2005/8/layout/list1"/>
    <dgm:cxn modelId="{23EBEB94-1FC0-4903-8D0B-A045AED37354}" type="presParOf" srcId="{9FD53C01-0BDD-4A4F-A6BA-393A89828C63}" destId="{F03EF8C1-1491-471B-AFDB-77D3B6C0A225}" srcOrd="0" destOrd="0" presId="urn:microsoft.com/office/officeart/2005/8/layout/list1"/>
    <dgm:cxn modelId="{E6666629-A04D-4AED-97EE-62B1F456761C}" type="presParOf" srcId="{9FD53C01-0BDD-4A4F-A6BA-393A89828C63}" destId="{53408506-C138-46A3-8F2B-74DE136FFE60}" srcOrd="1" destOrd="0" presId="urn:microsoft.com/office/officeart/2005/8/layout/list1"/>
    <dgm:cxn modelId="{7C788D77-A7D4-40EE-816A-28274A612C41}" type="presParOf" srcId="{CF3350E9-E054-40C9-9653-24BFBF056918}" destId="{4B706BF4-941B-4EB2-9C3D-95AA5224A551}" srcOrd="5" destOrd="0" presId="urn:microsoft.com/office/officeart/2005/8/layout/list1"/>
    <dgm:cxn modelId="{7C67710E-45E1-431C-BC9D-DE18E11E8A90}" type="presParOf" srcId="{CF3350E9-E054-40C9-9653-24BFBF056918}" destId="{047A43D7-F0DE-475A-B328-6611ECF201A4}" srcOrd="6" destOrd="0" presId="urn:microsoft.com/office/officeart/2005/8/layout/list1"/>
    <dgm:cxn modelId="{9049D94F-7761-4D50-BA69-82A552F3E75D}" type="presParOf" srcId="{CF3350E9-E054-40C9-9653-24BFBF056918}" destId="{8A7AB692-5C1B-4EAF-A939-28C6DE989D36}" srcOrd="7" destOrd="0" presId="urn:microsoft.com/office/officeart/2005/8/layout/list1"/>
    <dgm:cxn modelId="{C18D2DD0-84AD-4D77-855D-4B7D75AB2DA6}" type="presParOf" srcId="{CF3350E9-E054-40C9-9653-24BFBF056918}" destId="{93CFA768-01B5-4967-A0C9-D2FF2378EA15}" srcOrd="8" destOrd="0" presId="urn:microsoft.com/office/officeart/2005/8/layout/list1"/>
    <dgm:cxn modelId="{BFA21F59-0446-42CD-A884-EAC5593E0E97}" type="presParOf" srcId="{93CFA768-01B5-4967-A0C9-D2FF2378EA15}" destId="{E27F3F33-17D2-4C63-9F01-0B1E96BCFD6E}" srcOrd="0" destOrd="0" presId="urn:microsoft.com/office/officeart/2005/8/layout/list1"/>
    <dgm:cxn modelId="{C5D90BD2-13AA-444C-B724-5D88E9B8E85D}" type="presParOf" srcId="{93CFA768-01B5-4967-A0C9-D2FF2378EA15}" destId="{47E86DF3-536B-4D6C-810E-89681CD60443}" srcOrd="1" destOrd="0" presId="urn:microsoft.com/office/officeart/2005/8/layout/list1"/>
    <dgm:cxn modelId="{392B0A7F-AE1E-448C-92CE-5EE4AD9FDD2F}" type="presParOf" srcId="{CF3350E9-E054-40C9-9653-24BFBF056918}" destId="{2CAC7ABD-7D9D-45F9-A0AD-7510C6EAB2C7}" srcOrd="9" destOrd="0" presId="urn:microsoft.com/office/officeart/2005/8/layout/list1"/>
    <dgm:cxn modelId="{A9C16A22-CFE7-43AF-AD31-1F02713FD72A}" type="presParOf" srcId="{CF3350E9-E054-40C9-9653-24BFBF056918}" destId="{FD03C33C-774F-4267-83AA-5EDBE7E91C7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4D7229B-0D21-4928-8AE7-F3888A1A15D2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s-MX"/>
        </a:p>
      </dgm:t>
    </dgm:pt>
    <dgm:pt modelId="{6BBEE6DF-D88B-454D-9705-0A4978BAAA8C}">
      <dgm:prSet/>
      <dgm:spPr/>
      <dgm:t>
        <a:bodyPr/>
        <a:lstStyle/>
        <a:p>
          <a:pPr rtl="0"/>
          <a:r>
            <a:rPr lang="es-MX" smtClean="0">
              <a:solidFill>
                <a:schemeClr val="bg2">
                  <a:lumMod val="10000"/>
                </a:schemeClr>
              </a:solidFill>
            </a:rPr>
            <a:t>Solicitud de un trabajo escrito</a:t>
          </a:r>
          <a:endParaRPr lang="es-MX" dirty="0">
            <a:solidFill>
              <a:schemeClr val="bg2">
                <a:lumMod val="10000"/>
              </a:schemeClr>
            </a:solidFill>
          </a:endParaRPr>
        </a:p>
      </dgm:t>
    </dgm:pt>
    <dgm:pt modelId="{6F7F0012-A07E-4C53-93D0-4A917B784D81}" type="parTrans" cxnId="{9181428A-D322-4777-ABBE-4D6CFF115782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44E64AF8-EA41-4267-AFEF-0DB4FD23DE20}" type="sibTrans" cxnId="{9181428A-D322-4777-ABBE-4D6CFF115782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49B476C8-8848-4FA7-AC94-2B315DF56789}">
      <dgm:prSet/>
      <dgm:spPr/>
      <dgm:t>
        <a:bodyPr/>
        <a:lstStyle/>
        <a:p>
          <a:pPr rtl="0"/>
          <a:r>
            <a:rPr lang="es-MX" dirty="0" smtClean="0">
              <a:solidFill>
                <a:schemeClr val="bg2">
                  <a:lumMod val="10000"/>
                </a:schemeClr>
              </a:solidFill>
            </a:rPr>
            <a:t>Participación en seminario/taller</a:t>
          </a:r>
          <a:endParaRPr lang="es-MX" dirty="0">
            <a:solidFill>
              <a:schemeClr val="bg2">
                <a:lumMod val="10000"/>
              </a:schemeClr>
            </a:solidFill>
          </a:endParaRPr>
        </a:p>
      </dgm:t>
    </dgm:pt>
    <dgm:pt modelId="{E193B730-37C3-45B2-AAC9-2C650A4FCFBD}" type="parTrans" cxnId="{331B14E5-5E4C-458A-9965-978F8D3EE7A0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F2B90D82-F769-4468-A67C-7FFD90B2422A}" type="sibTrans" cxnId="{331B14E5-5E4C-458A-9965-978F8D3EE7A0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BF36CEE6-34B6-4C38-9C6D-D14950A9573F}">
      <dgm:prSet/>
      <dgm:spPr/>
      <dgm:t>
        <a:bodyPr/>
        <a:lstStyle/>
        <a:p>
          <a:pPr rtl="0"/>
          <a:r>
            <a:rPr lang="es-MX" dirty="0" smtClean="0">
              <a:solidFill>
                <a:schemeClr val="bg2">
                  <a:lumMod val="10000"/>
                </a:schemeClr>
              </a:solidFill>
            </a:rPr>
            <a:t>Recomendaciones generales</a:t>
          </a:r>
          <a:endParaRPr lang="es-MX" dirty="0">
            <a:solidFill>
              <a:schemeClr val="bg2">
                <a:lumMod val="10000"/>
              </a:schemeClr>
            </a:solidFill>
          </a:endParaRPr>
        </a:p>
      </dgm:t>
    </dgm:pt>
    <dgm:pt modelId="{A3873AF0-2783-4BAB-BEE2-A6CC78C801FE}" type="parTrans" cxnId="{9ED4CF78-C3D1-4FFA-98C7-79EAD62B7433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9DE62820-7CF2-467C-BF7E-7489393827F0}" type="sibTrans" cxnId="{9ED4CF78-C3D1-4FFA-98C7-79EAD62B7433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7EBB79BC-2767-40C8-B291-EA5EB0603CE9}" type="pres">
      <dgm:prSet presAssocID="{E4D7229B-0D21-4928-8AE7-F3888A1A15D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377B54B-62DF-4B83-805B-5606FBED4D58}" type="pres">
      <dgm:prSet presAssocID="{6BBEE6DF-D88B-454D-9705-0A4978BAAA8C}" presName="parentLin" presStyleCnt="0"/>
      <dgm:spPr/>
    </dgm:pt>
    <dgm:pt modelId="{9677B5B3-5446-491F-9DE9-938F0B8F6C4D}" type="pres">
      <dgm:prSet presAssocID="{6BBEE6DF-D88B-454D-9705-0A4978BAAA8C}" presName="parentLeftMargin" presStyleLbl="node1" presStyleIdx="0" presStyleCnt="3"/>
      <dgm:spPr/>
      <dgm:t>
        <a:bodyPr/>
        <a:lstStyle/>
        <a:p>
          <a:endParaRPr lang="es-MX"/>
        </a:p>
      </dgm:t>
    </dgm:pt>
    <dgm:pt modelId="{07CF0994-8151-491C-A8CB-EE08DD4DCC2A}" type="pres">
      <dgm:prSet presAssocID="{6BBEE6DF-D88B-454D-9705-0A4978BAAA8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1EF6C38-7257-4912-8426-0948AFFA0869}" type="pres">
      <dgm:prSet presAssocID="{6BBEE6DF-D88B-454D-9705-0A4978BAAA8C}" presName="negativeSpace" presStyleCnt="0"/>
      <dgm:spPr/>
    </dgm:pt>
    <dgm:pt modelId="{DBCA7B82-C1D8-4469-8741-5FEB9DD6A562}" type="pres">
      <dgm:prSet presAssocID="{6BBEE6DF-D88B-454D-9705-0A4978BAAA8C}" presName="childText" presStyleLbl="conFgAcc1" presStyleIdx="0" presStyleCnt="3">
        <dgm:presLayoutVars>
          <dgm:bulletEnabled val="1"/>
        </dgm:presLayoutVars>
      </dgm:prSet>
      <dgm:spPr/>
    </dgm:pt>
    <dgm:pt modelId="{EBF1DCCF-E107-43B6-A0F9-0D895B44C3C0}" type="pres">
      <dgm:prSet presAssocID="{44E64AF8-EA41-4267-AFEF-0DB4FD23DE20}" presName="spaceBetweenRectangles" presStyleCnt="0"/>
      <dgm:spPr/>
    </dgm:pt>
    <dgm:pt modelId="{27996F98-DA2C-48DD-9717-828F76CC1995}" type="pres">
      <dgm:prSet presAssocID="{49B476C8-8848-4FA7-AC94-2B315DF56789}" presName="parentLin" presStyleCnt="0"/>
      <dgm:spPr/>
    </dgm:pt>
    <dgm:pt modelId="{3A166EFF-9644-4652-BA33-DE6A5D0B2FF1}" type="pres">
      <dgm:prSet presAssocID="{49B476C8-8848-4FA7-AC94-2B315DF56789}" presName="parentLeftMargin" presStyleLbl="node1" presStyleIdx="0" presStyleCnt="3"/>
      <dgm:spPr/>
      <dgm:t>
        <a:bodyPr/>
        <a:lstStyle/>
        <a:p>
          <a:endParaRPr lang="es-MX"/>
        </a:p>
      </dgm:t>
    </dgm:pt>
    <dgm:pt modelId="{38D35C9A-2FC3-4016-99A9-A3CE1FCF501F}" type="pres">
      <dgm:prSet presAssocID="{49B476C8-8848-4FA7-AC94-2B315DF5678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8A2C0E3-8CFA-4A46-9CBD-96862875D4CF}" type="pres">
      <dgm:prSet presAssocID="{49B476C8-8848-4FA7-AC94-2B315DF56789}" presName="negativeSpace" presStyleCnt="0"/>
      <dgm:spPr/>
    </dgm:pt>
    <dgm:pt modelId="{01F808CE-A224-4F54-A3AE-E1622375383A}" type="pres">
      <dgm:prSet presAssocID="{49B476C8-8848-4FA7-AC94-2B315DF56789}" presName="childText" presStyleLbl="conFgAcc1" presStyleIdx="1" presStyleCnt="3">
        <dgm:presLayoutVars>
          <dgm:bulletEnabled val="1"/>
        </dgm:presLayoutVars>
      </dgm:prSet>
      <dgm:spPr/>
    </dgm:pt>
    <dgm:pt modelId="{4B2A04E0-C30C-4F1D-90BB-FDD029E8036E}" type="pres">
      <dgm:prSet presAssocID="{F2B90D82-F769-4468-A67C-7FFD90B2422A}" presName="spaceBetweenRectangles" presStyleCnt="0"/>
      <dgm:spPr/>
    </dgm:pt>
    <dgm:pt modelId="{E864CB69-CAE3-4D20-A812-F84843772FA3}" type="pres">
      <dgm:prSet presAssocID="{BF36CEE6-34B6-4C38-9C6D-D14950A9573F}" presName="parentLin" presStyleCnt="0"/>
      <dgm:spPr/>
    </dgm:pt>
    <dgm:pt modelId="{8D13455E-CDC1-4656-93F9-82B7E8776940}" type="pres">
      <dgm:prSet presAssocID="{BF36CEE6-34B6-4C38-9C6D-D14950A9573F}" presName="parentLeftMargin" presStyleLbl="node1" presStyleIdx="1" presStyleCnt="3"/>
      <dgm:spPr/>
      <dgm:t>
        <a:bodyPr/>
        <a:lstStyle/>
        <a:p>
          <a:endParaRPr lang="es-MX"/>
        </a:p>
      </dgm:t>
    </dgm:pt>
    <dgm:pt modelId="{01C0426E-E689-4EFD-8E57-DB61F930A1CD}" type="pres">
      <dgm:prSet presAssocID="{BF36CEE6-34B6-4C38-9C6D-D14950A9573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126B6F8-3CF0-4947-9CD8-D572735DFDD6}" type="pres">
      <dgm:prSet presAssocID="{BF36CEE6-34B6-4C38-9C6D-D14950A9573F}" presName="negativeSpace" presStyleCnt="0"/>
      <dgm:spPr/>
    </dgm:pt>
    <dgm:pt modelId="{C7C7DFF1-42AF-4529-886B-D650F7100970}" type="pres">
      <dgm:prSet presAssocID="{BF36CEE6-34B6-4C38-9C6D-D14950A9573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31B14E5-5E4C-458A-9965-978F8D3EE7A0}" srcId="{E4D7229B-0D21-4928-8AE7-F3888A1A15D2}" destId="{49B476C8-8848-4FA7-AC94-2B315DF56789}" srcOrd="1" destOrd="0" parTransId="{E193B730-37C3-45B2-AAC9-2C650A4FCFBD}" sibTransId="{F2B90D82-F769-4468-A67C-7FFD90B2422A}"/>
    <dgm:cxn modelId="{4D283AC2-4E86-4A99-B999-72A3F4F011C2}" type="presOf" srcId="{6BBEE6DF-D88B-454D-9705-0A4978BAAA8C}" destId="{9677B5B3-5446-491F-9DE9-938F0B8F6C4D}" srcOrd="0" destOrd="0" presId="urn:microsoft.com/office/officeart/2005/8/layout/list1"/>
    <dgm:cxn modelId="{3200B2EB-FD9A-4AC6-9E5A-570F8808AC8D}" type="presOf" srcId="{6BBEE6DF-D88B-454D-9705-0A4978BAAA8C}" destId="{07CF0994-8151-491C-A8CB-EE08DD4DCC2A}" srcOrd="1" destOrd="0" presId="urn:microsoft.com/office/officeart/2005/8/layout/list1"/>
    <dgm:cxn modelId="{9181428A-D322-4777-ABBE-4D6CFF115782}" srcId="{E4D7229B-0D21-4928-8AE7-F3888A1A15D2}" destId="{6BBEE6DF-D88B-454D-9705-0A4978BAAA8C}" srcOrd="0" destOrd="0" parTransId="{6F7F0012-A07E-4C53-93D0-4A917B784D81}" sibTransId="{44E64AF8-EA41-4267-AFEF-0DB4FD23DE20}"/>
    <dgm:cxn modelId="{B9CBB999-572F-477A-8928-6F72AA78E235}" type="presOf" srcId="{49B476C8-8848-4FA7-AC94-2B315DF56789}" destId="{38D35C9A-2FC3-4016-99A9-A3CE1FCF501F}" srcOrd="1" destOrd="0" presId="urn:microsoft.com/office/officeart/2005/8/layout/list1"/>
    <dgm:cxn modelId="{CE72DF9E-CE27-47D4-A784-BDC0D818F6A1}" type="presOf" srcId="{E4D7229B-0D21-4928-8AE7-F3888A1A15D2}" destId="{7EBB79BC-2767-40C8-B291-EA5EB0603CE9}" srcOrd="0" destOrd="0" presId="urn:microsoft.com/office/officeart/2005/8/layout/list1"/>
    <dgm:cxn modelId="{E40864C6-9A55-4171-814F-A98C1807AE9A}" type="presOf" srcId="{BF36CEE6-34B6-4C38-9C6D-D14950A9573F}" destId="{01C0426E-E689-4EFD-8E57-DB61F930A1CD}" srcOrd="1" destOrd="0" presId="urn:microsoft.com/office/officeart/2005/8/layout/list1"/>
    <dgm:cxn modelId="{4FA70FC3-0C17-4914-A719-C2CBC8B80A14}" type="presOf" srcId="{49B476C8-8848-4FA7-AC94-2B315DF56789}" destId="{3A166EFF-9644-4652-BA33-DE6A5D0B2FF1}" srcOrd="0" destOrd="0" presId="urn:microsoft.com/office/officeart/2005/8/layout/list1"/>
    <dgm:cxn modelId="{9ED4CF78-C3D1-4FFA-98C7-79EAD62B7433}" srcId="{E4D7229B-0D21-4928-8AE7-F3888A1A15D2}" destId="{BF36CEE6-34B6-4C38-9C6D-D14950A9573F}" srcOrd="2" destOrd="0" parTransId="{A3873AF0-2783-4BAB-BEE2-A6CC78C801FE}" sibTransId="{9DE62820-7CF2-467C-BF7E-7489393827F0}"/>
    <dgm:cxn modelId="{A25C0951-783D-4083-B671-B319B3257DA8}" type="presOf" srcId="{BF36CEE6-34B6-4C38-9C6D-D14950A9573F}" destId="{8D13455E-CDC1-4656-93F9-82B7E8776940}" srcOrd="0" destOrd="0" presId="urn:microsoft.com/office/officeart/2005/8/layout/list1"/>
    <dgm:cxn modelId="{89C5184E-E825-4259-8FB3-96BF9FC69774}" type="presParOf" srcId="{7EBB79BC-2767-40C8-B291-EA5EB0603CE9}" destId="{4377B54B-62DF-4B83-805B-5606FBED4D58}" srcOrd="0" destOrd="0" presId="urn:microsoft.com/office/officeart/2005/8/layout/list1"/>
    <dgm:cxn modelId="{CE8D94E4-4D0E-46BC-81CF-9144643168BA}" type="presParOf" srcId="{4377B54B-62DF-4B83-805B-5606FBED4D58}" destId="{9677B5B3-5446-491F-9DE9-938F0B8F6C4D}" srcOrd="0" destOrd="0" presId="urn:microsoft.com/office/officeart/2005/8/layout/list1"/>
    <dgm:cxn modelId="{386D8700-5CAC-4ECD-BEF1-4AED43613183}" type="presParOf" srcId="{4377B54B-62DF-4B83-805B-5606FBED4D58}" destId="{07CF0994-8151-491C-A8CB-EE08DD4DCC2A}" srcOrd="1" destOrd="0" presId="urn:microsoft.com/office/officeart/2005/8/layout/list1"/>
    <dgm:cxn modelId="{F564F7DE-B29B-4E16-8E31-80BE7842F75D}" type="presParOf" srcId="{7EBB79BC-2767-40C8-B291-EA5EB0603CE9}" destId="{41EF6C38-7257-4912-8426-0948AFFA0869}" srcOrd="1" destOrd="0" presId="urn:microsoft.com/office/officeart/2005/8/layout/list1"/>
    <dgm:cxn modelId="{3F2DBDC9-D70A-4D9D-A8CA-6D2261038B44}" type="presParOf" srcId="{7EBB79BC-2767-40C8-B291-EA5EB0603CE9}" destId="{DBCA7B82-C1D8-4469-8741-5FEB9DD6A562}" srcOrd="2" destOrd="0" presId="urn:microsoft.com/office/officeart/2005/8/layout/list1"/>
    <dgm:cxn modelId="{C9315A71-8CF3-4CE5-80A2-7AC7F986B35D}" type="presParOf" srcId="{7EBB79BC-2767-40C8-B291-EA5EB0603CE9}" destId="{EBF1DCCF-E107-43B6-A0F9-0D895B44C3C0}" srcOrd="3" destOrd="0" presId="urn:microsoft.com/office/officeart/2005/8/layout/list1"/>
    <dgm:cxn modelId="{78F7B2CC-44BA-4256-98FC-EF5210C4105C}" type="presParOf" srcId="{7EBB79BC-2767-40C8-B291-EA5EB0603CE9}" destId="{27996F98-DA2C-48DD-9717-828F76CC1995}" srcOrd="4" destOrd="0" presId="urn:microsoft.com/office/officeart/2005/8/layout/list1"/>
    <dgm:cxn modelId="{8A39809E-0475-46B8-884C-8321E8A440B4}" type="presParOf" srcId="{27996F98-DA2C-48DD-9717-828F76CC1995}" destId="{3A166EFF-9644-4652-BA33-DE6A5D0B2FF1}" srcOrd="0" destOrd="0" presId="urn:microsoft.com/office/officeart/2005/8/layout/list1"/>
    <dgm:cxn modelId="{B308845C-1554-4BFF-95CB-69ACDE57C2C1}" type="presParOf" srcId="{27996F98-DA2C-48DD-9717-828F76CC1995}" destId="{38D35C9A-2FC3-4016-99A9-A3CE1FCF501F}" srcOrd="1" destOrd="0" presId="urn:microsoft.com/office/officeart/2005/8/layout/list1"/>
    <dgm:cxn modelId="{26F03BF2-6FB3-4EEB-AB62-FD0272143E92}" type="presParOf" srcId="{7EBB79BC-2767-40C8-B291-EA5EB0603CE9}" destId="{C8A2C0E3-8CFA-4A46-9CBD-96862875D4CF}" srcOrd="5" destOrd="0" presId="urn:microsoft.com/office/officeart/2005/8/layout/list1"/>
    <dgm:cxn modelId="{BD93A0B9-24DB-40C4-BA66-69AD3208C941}" type="presParOf" srcId="{7EBB79BC-2767-40C8-B291-EA5EB0603CE9}" destId="{01F808CE-A224-4F54-A3AE-E1622375383A}" srcOrd="6" destOrd="0" presId="urn:microsoft.com/office/officeart/2005/8/layout/list1"/>
    <dgm:cxn modelId="{E60430D4-4132-43BF-8A28-AA151EFD4362}" type="presParOf" srcId="{7EBB79BC-2767-40C8-B291-EA5EB0603CE9}" destId="{4B2A04E0-C30C-4F1D-90BB-FDD029E8036E}" srcOrd="7" destOrd="0" presId="urn:microsoft.com/office/officeart/2005/8/layout/list1"/>
    <dgm:cxn modelId="{9B32C7AB-7B75-436F-9F43-808F69D93E39}" type="presParOf" srcId="{7EBB79BC-2767-40C8-B291-EA5EB0603CE9}" destId="{E864CB69-CAE3-4D20-A812-F84843772FA3}" srcOrd="8" destOrd="0" presId="urn:microsoft.com/office/officeart/2005/8/layout/list1"/>
    <dgm:cxn modelId="{CFE08FED-9762-42B3-9A82-E1D6A7D15585}" type="presParOf" srcId="{E864CB69-CAE3-4D20-A812-F84843772FA3}" destId="{8D13455E-CDC1-4656-93F9-82B7E8776940}" srcOrd="0" destOrd="0" presId="urn:microsoft.com/office/officeart/2005/8/layout/list1"/>
    <dgm:cxn modelId="{4491E311-8462-4C64-9925-DE5CD70E8E9B}" type="presParOf" srcId="{E864CB69-CAE3-4D20-A812-F84843772FA3}" destId="{01C0426E-E689-4EFD-8E57-DB61F930A1CD}" srcOrd="1" destOrd="0" presId="urn:microsoft.com/office/officeart/2005/8/layout/list1"/>
    <dgm:cxn modelId="{0F7FFA9C-AF3A-41F6-8985-36477670774B}" type="presParOf" srcId="{7EBB79BC-2767-40C8-B291-EA5EB0603CE9}" destId="{0126B6F8-3CF0-4947-9CD8-D572735DFDD6}" srcOrd="9" destOrd="0" presId="urn:microsoft.com/office/officeart/2005/8/layout/list1"/>
    <dgm:cxn modelId="{2C33C9EB-D2E6-4EFA-9D79-46B87863F3E8}" type="presParOf" srcId="{7EBB79BC-2767-40C8-B291-EA5EB0603CE9}" destId="{C7C7DFF1-42AF-4529-886B-D650F710097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D0C05D1-A9A1-4F85-93E2-436F0419C9B1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6F1D1D76-81BF-42AD-9224-9C5C5CB2765B}">
      <dgm:prSet/>
      <dgm:spPr/>
      <dgm:t>
        <a:bodyPr/>
        <a:lstStyle/>
        <a:p>
          <a:pPr rtl="0"/>
          <a:r>
            <a:rPr lang="es-MX" dirty="0" smtClean="0">
              <a:solidFill>
                <a:schemeClr val="bg2">
                  <a:lumMod val="10000"/>
                </a:schemeClr>
              </a:solidFill>
            </a:rPr>
            <a:t>El crecimiento de los procesos de evaluación docente debido a las políticas y programas especiales</a:t>
          </a:r>
          <a:endParaRPr lang="es-MX" dirty="0">
            <a:solidFill>
              <a:schemeClr val="bg2">
                <a:lumMod val="10000"/>
              </a:schemeClr>
            </a:solidFill>
          </a:endParaRPr>
        </a:p>
      </dgm:t>
    </dgm:pt>
    <dgm:pt modelId="{03016643-2C67-4456-BB66-CB5B84CDDBCF}" type="parTrans" cxnId="{050B4F2D-DA1B-449E-94FD-F8E1DB81BFDB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4E629CF6-77B8-4DF6-97BC-7237068EE081}" type="sibTrans" cxnId="{050B4F2D-DA1B-449E-94FD-F8E1DB81BFDB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E1585716-A47A-4A6D-BB5E-42440C5FB1F1}">
      <dgm:prSet/>
      <dgm:spPr/>
      <dgm:t>
        <a:bodyPr/>
        <a:lstStyle/>
        <a:p>
          <a:pPr rtl="0"/>
          <a:r>
            <a:rPr lang="es-MX" dirty="0" smtClean="0">
              <a:solidFill>
                <a:schemeClr val="bg2">
                  <a:lumMod val="10000"/>
                </a:schemeClr>
              </a:solidFill>
            </a:rPr>
            <a:t>Propósitos administrativos</a:t>
          </a:r>
          <a:endParaRPr lang="es-MX" dirty="0">
            <a:solidFill>
              <a:schemeClr val="bg2">
                <a:lumMod val="10000"/>
              </a:schemeClr>
            </a:solidFill>
          </a:endParaRPr>
        </a:p>
      </dgm:t>
    </dgm:pt>
    <dgm:pt modelId="{A84485A1-34FC-44DC-B589-8437AB33ACFF}" type="parTrans" cxnId="{1D0E21E1-4FDE-4941-873E-342A770293DD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68C828CA-E52E-453F-884C-4ECF2ACAFBBF}" type="sibTrans" cxnId="{1D0E21E1-4FDE-4941-873E-342A770293DD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ECBB8BBE-2F25-44D1-A4D4-79D13B6D22B7}">
      <dgm:prSet/>
      <dgm:spPr/>
      <dgm:t>
        <a:bodyPr/>
        <a:lstStyle/>
        <a:p>
          <a:pPr rtl="0"/>
          <a:r>
            <a:rPr lang="es-MX" dirty="0" smtClean="0">
              <a:solidFill>
                <a:schemeClr val="bg2">
                  <a:lumMod val="10000"/>
                </a:schemeClr>
              </a:solidFill>
            </a:rPr>
            <a:t>Presencia universal</a:t>
          </a:r>
          <a:endParaRPr lang="es-MX" dirty="0">
            <a:solidFill>
              <a:schemeClr val="bg2">
                <a:lumMod val="10000"/>
              </a:schemeClr>
            </a:solidFill>
          </a:endParaRPr>
        </a:p>
      </dgm:t>
    </dgm:pt>
    <dgm:pt modelId="{8388CC29-2AD4-4CD2-B35D-9DC1EA1F4616}" type="parTrans" cxnId="{41881113-DF80-4F89-993A-A7AA141EF274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6CED37F2-2738-4826-932C-DC5DFCD6B87E}" type="sibTrans" cxnId="{41881113-DF80-4F89-993A-A7AA141EF274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B1DE9A53-ABC7-4796-A099-EA4A83CA0B9C}">
      <dgm:prSet/>
      <dgm:spPr/>
      <dgm:t>
        <a:bodyPr/>
        <a:lstStyle/>
        <a:p>
          <a:pPr rtl="0"/>
          <a:r>
            <a:rPr lang="es-MX" dirty="0" smtClean="0">
              <a:solidFill>
                <a:schemeClr val="bg2">
                  <a:lumMod val="10000"/>
                </a:schemeClr>
              </a:solidFill>
            </a:rPr>
            <a:t>Dominan los cuestionarios de opinión</a:t>
          </a:r>
          <a:endParaRPr lang="es-MX" dirty="0">
            <a:solidFill>
              <a:schemeClr val="bg2">
                <a:lumMod val="10000"/>
              </a:schemeClr>
            </a:solidFill>
          </a:endParaRPr>
        </a:p>
      </dgm:t>
    </dgm:pt>
    <dgm:pt modelId="{B6937B95-74E5-42F4-8449-1E14AF02E206}" type="parTrans" cxnId="{86D2979C-AE3B-4EB1-B466-E733D87B19CD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9C6E7237-1F6B-4319-BCA5-9E091D25922F}" type="sibTrans" cxnId="{86D2979C-AE3B-4EB1-B466-E733D87B19CD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E8F1DDCF-6D42-4F7F-B969-0119B2C843FB}">
      <dgm:prSet/>
      <dgm:spPr/>
      <dgm:t>
        <a:bodyPr/>
        <a:lstStyle/>
        <a:p>
          <a:pPr rtl="0"/>
          <a:r>
            <a:rPr lang="es-MX" dirty="0" smtClean="0">
              <a:solidFill>
                <a:schemeClr val="bg2">
                  <a:lumMod val="10000"/>
                </a:schemeClr>
              </a:solidFill>
            </a:rPr>
            <a:t>Directivos/autoevaluación/pares/portafolios</a:t>
          </a:r>
          <a:endParaRPr lang="es-MX" dirty="0">
            <a:solidFill>
              <a:schemeClr val="bg2">
                <a:lumMod val="10000"/>
              </a:schemeClr>
            </a:solidFill>
          </a:endParaRPr>
        </a:p>
      </dgm:t>
    </dgm:pt>
    <dgm:pt modelId="{2C7BC55F-D2D6-4C64-AC6D-33718135F215}" type="parTrans" cxnId="{73714EA5-8D3C-4540-8303-F42C882D9BA8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B2DAFE73-CC21-4E15-8D38-8B744A281651}" type="sibTrans" cxnId="{73714EA5-8D3C-4540-8303-F42C882D9BA8}">
      <dgm:prSet/>
      <dgm:spPr/>
      <dgm:t>
        <a:bodyPr/>
        <a:lstStyle/>
        <a:p>
          <a:endParaRPr lang="es-MX">
            <a:solidFill>
              <a:schemeClr val="bg2">
                <a:lumMod val="10000"/>
              </a:schemeClr>
            </a:solidFill>
          </a:endParaRPr>
        </a:p>
      </dgm:t>
    </dgm:pt>
    <dgm:pt modelId="{441B181D-E2C0-42E5-8CF8-3BBD9ECA0F65}" type="pres">
      <dgm:prSet presAssocID="{AD0C05D1-A9A1-4F85-93E2-436F0419C9B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54635C8D-917F-469C-B493-0B70D19DEF7E}" type="pres">
      <dgm:prSet presAssocID="{6F1D1D76-81BF-42AD-9224-9C5C5CB2765B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16A24AD-263B-4AB6-A930-472F19DEE0B7}" type="pres">
      <dgm:prSet presAssocID="{4E629CF6-77B8-4DF6-97BC-7237068EE081}" presName="spacer" presStyleCnt="0"/>
      <dgm:spPr/>
    </dgm:pt>
    <dgm:pt modelId="{46132D17-95EB-4E2F-91CA-A1E1A8691921}" type="pres">
      <dgm:prSet presAssocID="{E1585716-A47A-4A6D-BB5E-42440C5FB1F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2A2CDB1-E1CA-4833-9CB9-4DD11E22FB1E}" type="pres">
      <dgm:prSet presAssocID="{68C828CA-E52E-453F-884C-4ECF2ACAFBBF}" presName="spacer" presStyleCnt="0"/>
      <dgm:spPr/>
    </dgm:pt>
    <dgm:pt modelId="{4C2C6303-2FB7-4FB4-866D-E5EA616B2DC9}" type="pres">
      <dgm:prSet presAssocID="{ECBB8BBE-2F25-44D1-A4D4-79D13B6D22B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570FFF0-FCA2-429D-8840-9D3F56B33082}" type="pres">
      <dgm:prSet presAssocID="{6CED37F2-2738-4826-932C-DC5DFCD6B87E}" presName="spacer" presStyleCnt="0"/>
      <dgm:spPr/>
    </dgm:pt>
    <dgm:pt modelId="{56655110-78D4-482E-9C51-A954E3A012D8}" type="pres">
      <dgm:prSet presAssocID="{B1DE9A53-ABC7-4796-A099-EA4A83CA0B9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BFB6CCE-80DE-4D75-A4A4-05B6725037BA}" type="pres">
      <dgm:prSet presAssocID="{9C6E7237-1F6B-4319-BCA5-9E091D25922F}" presName="spacer" presStyleCnt="0"/>
      <dgm:spPr/>
    </dgm:pt>
    <dgm:pt modelId="{A051621F-A07A-42F2-B095-391BAFD630DF}" type="pres">
      <dgm:prSet presAssocID="{E8F1DDCF-6D42-4F7F-B969-0119B2C843F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5E97D70-DCD0-4693-88C4-51E08521C79E}" type="presOf" srcId="{E1585716-A47A-4A6D-BB5E-42440C5FB1F1}" destId="{46132D17-95EB-4E2F-91CA-A1E1A8691921}" srcOrd="0" destOrd="0" presId="urn:microsoft.com/office/officeart/2005/8/layout/vList2"/>
    <dgm:cxn modelId="{7644143A-E2DF-4DA2-B8CF-EF23C0A25AC3}" type="presOf" srcId="{6F1D1D76-81BF-42AD-9224-9C5C5CB2765B}" destId="{54635C8D-917F-469C-B493-0B70D19DEF7E}" srcOrd="0" destOrd="0" presId="urn:microsoft.com/office/officeart/2005/8/layout/vList2"/>
    <dgm:cxn modelId="{706EE2EE-73D5-45BB-8CAB-30C22C57FB71}" type="presOf" srcId="{E8F1DDCF-6D42-4F7F-B969-0119B2C843FB}" destId="{A051621F-A07A-42F2-B095-391BAFD630DF}" srcOrd="0" destOrd="0" presId="urn:microsoft.com/office/officeart/2005/8/layout/vList2"/>
    <dgm:cxn modelId="{050B4F2D-DA1B-449E-94FD-F8E1DB81BFDB}" srcId="{AD0C05D1-A9A1-4F85-93E2-436F0419C9B1}" destId="{6F1D1D76-81BF-42AD-9224-9C5C5CB2765B}" srcOrd="0" destOrd="0" parTransId="{03016643-2C67-4456-BB66-CB5B84CDDBCF}" sibTransId="{4E629CF6-77B8-4DF6-97BC-7237068EE081}"/>
    <dgm:cxn modelId="{41881113-DF80-4F89-993A-A7AA141EF274}" srcId="{AD0C05D1-A9A1-4F85-93E2-436F0419C9B1}" destId="{ECBB8BBE-2F25-44D1-A4D4-79D13B6D22B7}" srcOrd="2" destOrd="0" parTransId="{8388CC29-2AD4-4CD2-B35D-9DC1EA1F4616}" sibTransId="{6CED37F2-2738-4826-932C-DC5DFCD6B87E}"/>
    <dgm:cxn modelId="{73714EA5-8D3C-4540-8303-F42C882D9BA8}" srcId="{AD0C05D1-A9A1-4F85-93E2-436F0419C9B1}" destId="{E8F1DDCF-6D42-4F7F-B969-0119B2C843FB}" srcOrd="4" destOrd="0" parTransId="{2C7BC55F-D2D6-4C64-AC6D-33718135F215}" sibTransId="{B2DAFE73-CC21-4E15-8D38-8B744A281651}"/>
    <dgm:cxn modelId="{1D0E21E1-4FDE-4941-873E-342A770293DD}" srcId="{AD0C05D1-A9A1-4F85-93E2-436F0419C9B1}" destId="{E1585716-A47A-4A6D-BB5E-42440C5FB1F1}" srcOrd="1" destOrd="0" parTransId="{A84485A1-34FC-44DC-B589-8437AB33ACFF}" sibTransId="{68C828CA-E52E-453F-884C-4ECF2ACAFBBF}"/>
    <dgm:cxn modelId="{0F75BB2B-5322-4DA4-B69B-40C959023021}" type="presOf" srcId="{AD0C05D1-A9A1-4F85-93E2-436F0419C9B1}" destId="{441B181D-E2C0-42E5-8CF8-3BBD9ECA0F65}" srcOrd="0" destOrd="0" presId="urn:microsoft.com/office/officeart/2005/8/layout/vList2"/>
    <dgm:cxn modelId="{602B36FF-CA53-4A79-995D-6543D6A0D8AB}" type="presOf" srcId="{ECBB8BBE-2F25-44D1-A4D4-79D13B6D22B7}" destId="{4C2C6303-2FB7-4FB4-866D-E5EA616B2DC9}" srcOrd="0" destOrd="0" presId="urn:microsoft.com/office/officeart/2005/8/layout/vList2"/>
    <dgm:cxn modelId="{86D2979C-AE3B-4EB1-B466-E733D87B19CD}" srcId="{AD0C05D1-A9A1-4F85-93E2-436F0419C9B1}" destId="{B1DE9A53-ABC7-4796-A099-EA4A83CA0B9C}" srcOrd="3" destOrd="0" parTransId="{B6937B95-74E5-42F4-8449-1E14AF02E206}" sibTransId="{9C6E7237-1F6B-4319-BCA5-9E091D25922F}"/>
    <dgm:cxn modelId="{2A278A4E-1EE5-4059-9CC4-17BE5120000A}" type="presOf" srcId="{B1DE9A53-ABC7-4796-A099-EA4A83CA0B9C}" destId="{56655110-78D4-482E-9C51-A954E3A012D8}" srcOrd="0" destOrd="0" presId="urn:microsoft.com/office/officeart/2005/8/layout/vList2"/>
    <dgm:cxn modelId="{99B63AC1-C471-4031-A196-D64BF0C791F8}" type="presParOf" srcId="{441B181D-E2C0-42E5-8CF8-3BBD9ECA0F65}" destId="{54635C8D-917F-469C-B493-0B70D19DEF7E}" srcOrd="0" destOrd="0" presId="urn:microsoft.com/office/officeart/2005/8/layout/vList2"/>
    <dgm:cxn modelId="{4C86AC26-4B73-47BD-BCD4-1194073BAEAE}" type="presParOf" srcId="{441B181D-E2C0-42E5-8CF8-3BBD9ECA0F65}" destId="{216A24AD-263B-4AB6-A930-472F19DEE0B7}" srcOrd="1" destOrd="0" presId="urn:microsoft.com/office/officeart/2005/8/layout/vList2"/>
    <dgm:cxn modelId="{90342BA0-3466-4F2F-9ADB-A7B2C3B4B9CE}" type="presParOf" srcId="{441B181D-E2C0-42E5-8CF8-3BBD9ECA0F65}" destId="{46132D17-95EB-4E2F-91CA-A1E1A8691921}" srcOrd="2" destOrd="0" presId="urn:microsoft.com/office/officeart/2005/8/layout/vList2"/>
    <dgm:cxn modelId="{0B87FAB0-6B0A-4DEB-9881-1EA9C4203943}" type="presParOf" srcId="{441B181D-E2C0-42E5-8CF8-3BBD9ECA0F65}" destId="{72A2CDB1-E1CA-4833-9CB9-4DD11E22FB1E}" srcOrd="3" destOrd="0" presId="urn:microsoft.com/office/officeart/2005/8/layout/vList2"/>
    <dgm:cxn modelId="{288C191D-B943-48E0-94CA-0124FC6714F3}" type="presParOf" srcId="{441B181D-E2C0-42E5-8CF8-3BBD9ECA0F65}" destId="{4C2C6303-2FB7-4FB4-866D-E5EA616B2DC9}" srcOrd="4" destOrd="0" presId="urn:microsoft.com/office/officeart/2005/8/layout/vList2"/>
    <dgm:cxn modelId="{C79B4DC0-4185-4840-BC45-6D2931C4A83B}" type="presParOf" srcId="{441B181D-E2C0-42E5-8CF8-3BBD9ECA0F65}" destId="{1570FFF0-FCA2-429D-8840-9D3F56B33082}" srcOrd="5" destOrd="0" presId="urn:microsoft.com/office/officeart/2005/8/layout/vList2"/>
    <dgm:cxn modelId="{F818E8C2-0966-46A4-A754-3B50687EAC74}" type="presParOf" srcId="{441B181D-E2C0-42E5-8CF8-3BBD9ECA0F65}" destId="{56655110-78D4-482E-9C51-A954E3A012D8}" srcOrd="6" destOrd="0" presId="urn:microsoft.com/office/officeart/2005/8/layout/vList2"/>
    <dgm:cxn modelId="{44E1CB6E-0228-4C0B-978A-B816B2905596}" type="presParOf" srcId="{441B181D-E2C0-42E5-8CF8-3BBD9ECA0F65}" destId="{ABFB6CCE-80DE-4D75-A4A4-05B6725037BA}" srcOrd="7" destOrd="0" presId="urn:microsoft.com/office/officeart/2005/8/layout/vList2"/>
    <dgm:cxn modelId="{C74F1B84-0C3D-4D1E-9071-DF9F1855B02A}" type="presParOf" srcId="{441B181D-E2C0-42E5-8CF8-3BBD9ECA0F65}" destId="{A051621F-A07A-42F2-B095-391BAFD630D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2C02F57-2FAD-4CFA-96C8-52CD14C822E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s-MX"/>
        </a:p>
      </dgm:t>
    </dgm:pt>
    <dgm:pt modelId="{9998D22A-4155-4BBE-929E-21D5191AFF3F}">
      <dgm:prSet custT="1"/>
      <dgm:spPr/>
      <dgm:t>
        <a:bodyPr/>
        <a:lstStyle/>
        <a:p>
          <a:pPr rtl="0"/>
          <a:r>
            <a:rPr lang="es-MX" sz="3200" dirty="0" smtClean="0">
              <a:solidFill>
                <a:schemeClr val="bg2">
                  <a:lumMod val="10000"/>
                </a:schemeClr>
              </a:solidFill>
            </a:rPr>
            <a:t>Problemas técnicos en los cuestionarios</a:t>
          </a:r>
          <a:endParaRPr lang="es-MX" sz="3200" dirty="0">
            <a:solidFill>
              <a:schemeClr val="bg2">
                <a:lumMod val="10000"/>
              </a:schemeClr>
            </a:solidFill>
          </a:endParaRPr>
        </a:p>
      </dgm:t>
    </dgm:pt>
    <dgm:pt modelId="{0D981795-C848-4013-8F7E-DD156DA2AFBB}" type="parTrans" cxnId="{493DF007-A36F-43D3-83E6-01EEFEC497E8}">
      <dgm:prSet/>
      <dgm:spPr/>
      <dgm:t>
        <a:bodyPr/>
        <a:lstStyle/>
        <a:p>
          <a:endParaRPr lang="es-MX" sz="3200">
            <a:solidFill>
              <a:schemeClr val="bg2">
                <a:lumMod val="10000"/>
              </a:schemeClr>
            </a:solidFill>
          </a:endParaRPr>
        </a:p>
      </dgm:t>
    </dgm:pt>
    <dgm:pt modelId="{7736719C-30C1-4F10-8D7D-A7A027AD6ED3}" type="sibTrans" cxnId="{493DF007-A36F-43D3-83E6-01EEFEC497E8}">
      <dgm:prSet/>
      <dgm:spPr/>
      <dgm:t>
        <a:bodyPr/>
        <a:lstStyle/>
        <a:p>
          <a:endParaRPr lang="es-MX" sz="3200">
            <a:solidFill>
              <a:schemeClr val="bg2">
                <a:lumMod val="10000"/>
              </a:schemeClr>
            </a:solidFill>
          </a:endParaRPr>
        </a:p>
      </dgm:t>
    </dgm:pt>
    <dgm:pt modelId="{F7CC6B70-9D93-4B5A-99C7-E1E4C346E19A}">
      <dgm:prSet custT="1"/>
      <dgm:spPr/>
      <dgm:t>
        <a:bodyPr/>
        <a:lstStyle/>
        <a:p>
          <a:pPr rtl="0"/>
          <a:r>
            <a:rPr lang="es-MX" sz="3200" dirty="0" smtClean="0">
              <a:solidFill>
                <a:schemeClr val="bg2">
                  <a:lumMod val="10000"/>
                </a:schemeClr>
              </a:solidFill>
            </a:rPr>
            <a:t>Aplicación total / muestras</a:t>
          </a:r>
          <a:endParaRPr lang="es-MX" sz="3200" dirty="0">
            <a:solidFill>
              <a:schemeClr val="bg2">
                <a:lumMod val="10000"/>
              </a:schemeClr>
            </a:solidFill>
          </a:endParaRPr>
        </a:p>
      </dgm:t>
    </dgm:pt>
    <dgm:pt modelId="{56A2C308-B2B9-47EC-A2B4-4191EB4703C4}" type="parTrans" cxnId="{89C1CD5E-AB9C-4C64-9EC1-AC95AB9A35B3}">
      <dgm:prSet/>
      <dgm:spPr/>
      <dgm:t>
        <a:bodyPr/>
        <a:lstStyle/>
        <a:p>
          <a:endParaRPr lang="es-MX" sz="3200">
            <a:solidFill>
              <a:schemeClr val="bg2">
                <a:lumMod val="10000"/>
              </a:schemeClr>
            </a:solidFill>
          </a:endParaRPr>
        </a:p>
      </dgm:t>
    </dgm:pt>
    <dgm:pt modelId="{6C555F87-9D2D-4CAD-AB61-9209039BCAA7}" type="sibTrans" cxnId="{89C1CD5E-AB9C-4C64-9EC1-AC95AB9A35B3}">
      <dgm:prSet/>
      <dgm:spPr/>
      <dgm:t>
        <a:bodyPr/>
        <a:lstStyle/>
        <a:p>
          <a:endParaRPr lang="es-MX" sz="3200">
            <a:solidFill>
              <a:schemeClr val="bg2">
                <a:lumMod val="10000"/>
              </a:schemeClr>
            </a:solidFill>
          </a:endParaRPr>
        </a:p>
      </dgm:t>
    </dgm:pt>
    <dgm:pt modelId="{0AD2EF84-A8D8-423E-8179-1D3DCC7BCABD}">
      <dgm:prSet custT="1"/>
      <dgm:spPr/>
      <dgm:t>
        <a:bodyPr/>
        <a:lstStyle/>
        <a:p>
          <a:pPr rtl="0"/>
          <a:r>
            <a:rPr lang="es-MX" sz="3200" dirty="0" smtClean="0">
              <a:solidFill>
                <a:schemeClr val="bg2">
                  <a:lumMod val="10000"/>
                </a:schemeClr>
              </a:solidFill>
            </a:rPr>
            <a:t>Departamento encargado / oficina</a:t>
          </a:r>
          <a:endParaRPr lang="es-MX" sz="3200" dirty="0">
            <a:solidFill>
              <a:schemeClr val="bg2">
                <a:lumMod val="10000"/>
              </a:schemeClr>
            </a:solidFill>
          </a:endParaRPr>
        </a:p>
      </dgm:t>
    </dgm:pt>
    <dgm:pt modelId="{69B3A111-BC75-46F5-A816-92953C04CFFE}" type="parTrans" cxnId="{9D213EA5-031A-4477-ADDC-B4A171158123}">
      <dgm:prSet/>
      <dgm:spPr/>
      <dgm:t>
        <a:bodyPr/>
        <a:lstStyle/>
        <a:p>
          <a:endParaRPr lang="es-MX" sz="3200">
            <a:solidFill>
              <a:schemeClr val="bg2">
                <a:lumMod val="10000"/>
              </a:schemeClr>
            </a:solidFill>
          </a:endParaRPr>
        </a:p>
      </dgm:t>
    </dgm:pt>
    <dgm:pt modelId="{18AF5D89-B4BD-428F-AAAB-51FDEBBDD6F6}" type="sibTrans" cxnId="{9D213EA5-031A-4477-ADDC-B4A171158123}">
      <dgm:prSet/>
      <dgm:spPr/>
      <dgm:t>
        <a:bodyPr/>
        <a:lstStyle/>
        <a:p>
          <a:endParaRPr lang="es-MX" sz="3200">
            <a:solidFill>
              <a:schemeClr val="bg2">
                <a:lumMod val="10000"/>
              </a:schemeClr>
            </a:solidFill>
          </a:endParaRPr>
        </a:p>
      </dgm:t>
    </dgm:pt>
    <dgm:pt modelId="{78322E15-A573-4799-9285-9992BC53B7D1}" type="pres">
      <dgm:prSet presAssocID="{A2C02F57-2FAD-4CFA-96C8-52CD14C822E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B0B0EA2E-966E-4C22-A235-06B8AF52CCAF}" type="pres">
      <dgm:prSet presAssocID="{9998D22A-4155-4BBE-929E-21D5191AFF3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072AA95-4464-41F7-9A54-9905928AA96B}" type="pres">
      <dgm:prSet presAssocID="{7736719C-30C1-4F10-8D7D-A7A027AD6ED3}" presName="spacer" presStyleCnt="0"/>
      <dgm:spPr/>
    </dgm:pt>
    <dgm:pt modelId="{8C11AD05-FE3C-4D71-AD97-3DA59365B5E1}" type="pres">
      <dgm:prSet presAssocID="{F7CC6B70-9D93-4B5A-99C7-E1E4C346E19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78BE734-DCDB-4D90-BBD8-6D8321AA9122}" type="pres">
      <dgm:prSet presAssocID="{6C555F87-9D2D-4CAD-AB61-9209039BCAA7}" presName="spacer" presStyleCnt="0"/>
      <dgm:spPr/>
    </dgm:pt>
    <dgm:pt modelId="{78918C21-AF5F-437C-9DF7-5BB056790CD0}" type="pres">
      <dgm:prSet presAssocID="{0AD2EF84-A8D8-423E-8179-1D3DCC7BCAB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D05C70E-EC4E-45C9-9310-7D5115148612}" type="presOf" srcId="{F7CC6B70-9D93-4B5A-99C7-E1E4C346E19A}" destId="{8C11AD05-FE3C-4D71-AD97-3DA59365B5E1}" srcOrd="0" destOrd="0" presId="urn:microsoft.com/office/officeart/2005/8/layout/vList2"/>
    <dgm:cxn modelId="{493DF007-A36F-43D3-83E6-01EEFEC497E8}" srcId="{A2C02F57-2FAD-4CFA-96C8-52CD14C822EB}" destId="{9998D22A-4155-4BBE-929E-21D5191AFF3F}" srcOrd="0" destOrd="0" parTransId="{0D981795-C848-4013-8F7E-DD156DA2AFBB}" sibTransId="{7736719C-30C1-4F10-8D7D-A7A027AD6ED3}"/>
    <dgm:cxn modelId="{89C1CD5E-AB9C-4C64-9EC1-AC95AB9A35B3}" srcId="{A2C02F57-2FAD-4CFA-96C8-52CD14C822EB}" destId="{F7CC6B70-9D93-4B5A-99C7-E1E4C346E19A}" srcOrd="1" destOrd="0" parTransId="{56A2C308-B2B9-47EC-A2B4-4191EB4703C4}" sibTransId="{6C555F87-9D2D-4CAD-AB61-9209039BCAA7}"/>
    <dgm:cxn modelId="{9D213EA5-031A-4477-ADDC-B4A171158123}" srcId="{A2C02F57-2FAD-4CFA-96C8-52CD14C822EB}" destId="{0AD2EF84-A8D8-423E-8179-1D3DCC7BCABD}" srcOrd="2" destOrd="0" parTransId="{69B3A111-BC75-46F5-A816-92953C04CFFE}" sibTransId="{18AF5D89-B4BD-428F-AAAB-51FDEBBDD6F6}"/>
    <dgm:cxn modelId="{7D4CB0D8-0E62-4453-B77D-F7CEDF4B4596}" type="presOf" srcId="{A2C02F57-2FAD-4CFA-96C8-52CD14C822EB}" destId="{78322E15-A573-4799-9285-9992BC53B7D1}" srcOrd="0" destOrd="0" presId="urn:microsoft.com/office/officeart/2005/8/layout/vList2"/>
    <dgm:cxn modelId="{0156D815-C250-48DD-9F29-878C4303C9D8}" type="presOf" srcId="{0AD2EF84-A8D8-423E-8179-1D3DCC7BCABD}" destId="{78918C21-AF5F-437C-9DF7-5BB056790CD0}" srcOrd="0" destOrd="0" presId="urn:microsoft.com/office/officeart/2005/8/layout/vList2"/>
    <dgm:cxn modelId="{C0C6B7A6-620D-478E-8AD8-CB35858DFE12}" type="presOf" srcId="{9998D22A-4155-4BBE-929E-21D5191AFF3F}" destId="{B0B0EA2E-966E-4C22-A235-06B8AF52CCAF}" srcOrd="0" destOrd="0" presId="urn:microsoft.com/office/officeart/2005/8/layout/vList2"/>
    <dgm:cxn modelId="{2D70621D-1953-4EFC-8523-A7186768BA81}" type="presParOf" srcId="{78322E15-A573-4799-9285-9992BC53B7D1}" destId="{B0B0EA2E-966E-4C22-A235-06B8AF52CCAF}" srcOrd="0" destOrd="0" presId="urn:microsoft.com/office/officeart/2005/8/layout/vList2"/>
    <dgm:cxn modelId="{4F2992F3-E5FC-4134-B98A-6871EC5681A9}" type="presParOf" srcId="{78322E15-A573-4799-9285-9992BC53B7D1}" destId="{C072AA95-4464-41F7-9A54-9905928AA96B}" srcOrd="1" destOrd="0" presId="urn:microsoft.com/office/officeart/2005/8/layout/vList2"/>
    <dgm:cxn modelId="{15D90F9E-9EC1-43C8-B43A-289FA554EE6D}" type="presParOf" srcId="{78322E15-A573-4799-9285-9992BC53B7D1}" destId="{8C11AD05-FE3C-4D71-AD97-3DA59365B5E1}" srcOrd="2" destOrd="0" presId="urn:microsoft.com/office/officeart/2005/8/layout/vList2"/>
    <dgm:cxn modelId="{3EF10939-75FE-4DEB-A340-532C4CB74DF5}" type="presParOf" srcId="{78322E15-A573-4799-9285-9992BC53B7D1}" destId="{C78BE734-DCDB-4D90-BBD8-6D8321AA9122}" srcOrd="3" destOrd="0" presId="urn:microsoft.com/office/officeart/2005/8/layout/vList2"/>
    <dgm:cxn modelId="{72B9BFA5-7D88-4EEF-A8EA-4EE4B457BDEA}" type="presParOf" srcId="{78322E15-A573-4799-9285-9992BC53B7D1}" destId="{78918C21-AF5F-437C-9DF7-5BB056790CD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8BFD633-EE4D-425A-977C-8CB927F0015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s-MX"/>
        </a:p>
      </dgm:t>
    </dgm:pt>
    <dgm:pt modelId="{37D3802A-DA1C-474E-AB62-B8881112F492}">
      <dgm:prSet custT="1"/>
      <dgm:spPr/>
      <dgm:t>
        <a:bodyPr/>
        <a:lstStyle/>
        <a:p>
          <a:pPr rtl="0"/>
          <a:r>
            <a:rPr lang="es-MX" sz="3200" smtClean="0">
              <a:solidFill>
                <a:schemeClr val="bg2">
                  <a:lumMod val="10000"/>
                </a:schemeClr>
              </a:solidFill>
            </a:rPr>
            <a:t>Problemas en la formación de los encargados</a:t>
          </a:r>
          <a:endParaRPr lang="es-MX" sz="3200" dirty="0">
            <a:solidFill>
              <a:schemeClr val="bg2">
                <a:lumMod val="10000"/>
              </a:schemeClr>
            </a:solidFill>
          </a:endParaRPr>
        </a:p>
      </dgm:t>
    </dgm:pt>
    <dgm:pt modelId="{EE139702-3CB8-4AC3-8F43-7EC4AF5FF8F9}" type="parTrans" cxnId="{3F81B9BE-062F-4C09-B86D-B5E128C2C673}">
      <dgm:prSet/>
      <dgm:spPr/>
      <dgm:t>
        <a:bodyPr/>
        <a:lstStyle/>
        <a:p>
          <a:endParaRPr lang="es-MX" sz="3200">
            <a:solidFill>
              <a:schemeClr val="bg2">
                <a:lumMod val="10000"/>
              </a:schemeClr>
            </a:solidFill>
          </a:endParaRPr>
        </a:p>
      </dgm:t>
    </dgm:pt>
    <dgm:pt modelId="{733BD10A-BBB2-486D-897D-A68398F4145A}" type="sibTrans" cxnId="{3F81B9BE-062F-4C09-B86D-B5E128C2C673}">
      <dgm:prSet/>
      <dgm:spPr/>
      <dgm:t>
        <a:bodyPr/>
        <a:lstStyle/>
        <a:p>
          <a:endParaRPr lang="es-MX" sz="3200">
            <a:solidFill>
              <a:schemeClr val="bg2">
                <a:lumMod val="10000"/>
              </a:schemeClr>
            </a:solidFill>
          </a:endParaRPr>
        </a:p>
      </dgm:t>
    </dgm:pt>
    <dgm:pt modelId="{6F701A18-E484-4FE6-866D-CD63DBEB8196}">
      <dgm:prSet custT="1"/>
      <dgm:spPr/>
      <dgm:t>
        <a:bodyPr/>
        <a:lstStyle/>
        <a:p>
          <a:pPr rtl="0"/>
          <a:r>
            <a:rPr lang="es-MX" sz="3200" dirty="0" smtClean="0">
              <a:solidFill>
                <a:schemeClr val="bg2">
                  <a:lumMod val="10000"/>
                </a:schemeClr>
              </a:solidFill>
            </a:rPr>
            <a:t>Evaluación asociada a programas especiales</a:t>
          </a:r>
          <a:endParaRPr lang="es-MX" sz="3200" dirty="0">
            <a:solidFill>
              <a:schemeClr val="bg2">
                <a:lumMod val="10000"/>
              </a:schemeClr>
            </a:solidFill>
          </a:endParaRPr>
        </a:p>
      </dgm:t>
    </dgm:pt>
    <dgm:pt modelId="{A075674C-46F2-4C03-BAFA-3C3A9E6720CC}" type="parTrans" cxnId="{88A49C97-97C6-42D6-8A4C-CF347600784B}">
      <dgm:prSet/>
      <dgm:spPr/>
      <dgm:t>
        <a:bodyPr/>
        <a:lstStyle/>
        <a:p>
          <a:endParaRPr lang="es-MX" sz="3200">
            <a:solidFill>
              <a:schemeClr val="bg2">
                <a:lumMod val="10000"/>
              </a:schemeClr>
            </a:solidFill>
          </a:endParaRPr>
        </a:p>
      </dgm:t>
    </dgm:pt>
    <dgm:pt modelId="{9BF8D506-95A7-4B72-82E3-E3B4C4D471AC}" type="sibTrans" cxnId="{88A49C97-97C6-42D6-8A4C-CF347600784B}">
      <dgm:prSet/>
      <dgm:spPr/>
      <dgm:t>
        <a:bodyPr/>
        <a:lstStyle/>
        <a:p>
          <a:endParaRPr lang="es-MX" sz="3200">
            <a:solidFill>
              <a:schemeClr val="bg2">
                <a:lumMod val="10000"/>
              </a:schemeClr>
            </a:solidFill>
          </a:endParaRPr>
        </a:p>
      </dgm:t>
    </dgm:pt>
    <dgm:pt modelId="{3CAFF439-54A9-4F68-BC56-8D6AF3F95CE0}">
      <dgm:prSet custT="1"/>
      <dgm:spPr/>
      <dgm:t>
        <a:bodyPr/>
        <a:lstStyle/>
        <a:p>
          <a:pPr rtl="0"/>
          <a:r>
            <a:rPr lang="es-MX" sz="3200" dirty="0" smtClean="0">
              <a:solidFill>
                <a:schemeClr val="bg2">
                  <a:lumMod val="10000"/>
                </a:schemeClr>
              </a:solidFill>
            </a:rPr>
            <a:t>Ausencia de programas de formación</a:t>
          </a:r>
          <a:endParaRPr lang="es-MX" sz="3200" dirty="0">
            <a:solidFill>
              <a:schemeClr val="bg2">
                <a:lumMod val="10000"/>
              </a:schemeClr>
            </a:solidFill>
          </a:endParaRPr>
        </a:p>
      </dgm:t>
    </dgm:pt>
    <dgm:pt modelId="{BD12B305-A9EA-426B-BD1F-FD11872DDDAF}" type="parTrans" cxnId="{FC4E0E73-A727-4BF7-9230-86C020F853F5}">
      <dgm:prSet/>
      <dgm:spPr/>
      <dgm:t>
        <a:bodyPr/>
        <a:lstStyle/>
        <a:p>
          <a:endParaRPr lang="es-MX" sz="3200">
            <a:solidFill>
              <a:schemeClr val="bg2">
                <a:lumMod val="10000"/>
              </a:schemeClr>
            </a:solidFill>
          </a:endParaRPr>
        </a:p>
      </dgm:t>
    </dgm:pt>
    <dgm:pt modelId="{89A0D9E7-2874-454B-B95F-6C8CD05E23C0}" type="sibTrans" cxnId="{FC4E0E73-A727-4BF7-9230-86C020F853F5}">
      <dgm:prSet/>
      <dgm:spPr/>
      <dgm:t>
        <a:bodyPr/>
        <a:lstStyle/>
        <a:p>
          <a:endParaRPr lang="es-MX" sz="3200">
            <a:solidFill>
              <a:schemeClr val="bg2">
                <a:lumMod val="10000"/>
              </a:schemeClr>
            </a:solidFill>
          </a:endParaRPr>
        </a:p>
      </dgm:t>
    </dgm:pt>
    <dgm:pt modelId="{6A9BB403-E7EA-469D-8E3B-FDDD2F8C6887}" type="pres">
      <dgm:prSet presAssocID="{58BFD633-EE4D-425A-977C-8CB927F0015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7113C36-8264-43A9-8325-0FC0762BE4B0}" type="pres">
      <dgm:prSet presAssocID="{37D3802A-DA1C-474E-AB62-B8881112F49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5D6A8FB-EAE1-450D-938A-747FF6A9A3BC}" type="pres">
      <dgm:prSet presAssocID="{733BD10A-BBB2-486D-897D-A68398F4145A}" presName="spacer" presStyleCnt="0"/>
      <dgm:spPr/>
    </dgm:pt>
    <dgm:pt modelId="{C07A3F35-5D3F-4291-A6B2-38F5048E4034}" type="pres">
      <dgm:prSet presAssocID="{6F701A18-E484-4FE6-866D-CD63DBEB819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38981DE-20EE-488F-A1FD-3E00C9FDBFA6}" type="pres">
      <dgm:prSet presAssocID="{9BF8D506-95A7-4B72-82E3-E3B4C4D471AC}" presName="spacer" presStyleCnt="0"/>
      <dgm:spPr/>
    </dgm:pt>
    <dgm:pt modelId="{DF0A05EA-2537-4BE6-8C7A-FA409AC14621}" type="pres">
      <dgm:prSet presAssocID="{3CAFF439-54A9-4F68-BC56-8D6AF3F95CE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C4E0E73-A727-4BF7-9230-86C020F853F5}" srcId="{58BFD633-EE4D-425A-977C-8CB927F0015F}" destId="{3CAFF439-54A9-4F68-BC56-8D6AF3F95CE0}" srcOrd="2" destOrd="0" parTransId="{BD12B305-A9EA-426B-BD1F-FD11872DDDAF}" sibTransId="{89A0D9E7-2874-454B-B95F-6C8CD05E23C0}"/>
    <dgm:cxn modelId="{0E9FD221-156C-4396-AA5E-2BD196BD7E6F}" type="presOf" srcId="{37D3802A-DA1C-474E-AB62-B8881112F492}" destId="{37113C36-8264-43A9-8325-0FC0762BE4B0}" srcOrd="0" destOrd="0" presId="urn:microsoft.com/office/officeart/2005/8/layout/vList2"/>
    <dgm:cxn modelId="{FC95D0A6-7664-4A19-A800-B4CCA6A9ED06}" type="presOf" srcId="{3CAFF439-54A9-4F68-BC56-8D6AF3F95CE0}" destId="{DF0A05EA-2537-4BE6-8C7A-FA409AC14621}" srcOrd="0" destOrd="0" presId="urn:microsoft.com/office/officeart/2005/8/layout/vList2"/>
    <dgm:cxn modelId="{B7FEA5CC-82DE-40FE-ADD6-BFC02C57A1C6}" type="presOf" srcId="{58BFD633-EE4D-425A-977C-8CB927F0015F}" destId="{6A9BB403-E7EA-469D-8E3B-FDDD2F8C6887}" srcOrd="0" destOrd="0" presId="urn:microsoft.com/office/officeart/2005/8/layout/vList2"/>
    <dgm:cxn modelId="{88A49C97-97C6-42D6-8A4C-CF347600784B}" srcId="{58BFD633-EE4D-425A-977C-8CB927F0015F}" destId="{6F701A18-E484-4FE6-866D-CD63DBEB8196}" srcOrd="1" destOrd="0" parTransId="{A075674C-46F2-4C03-BAFA-3C3A9E6720CC}" sibTransId="{9BF8D506-95A7-4B72-82E3-E3B4C4D471AC}"/>
    <dgm:cxn modelId="{ECE2C9A2-E3EE-485C-9A34-8911CD5DD9AC}" type="presOf" srcId="{6F701A18-E484-4FE6-866D-CD63DBEB8196}" destId="{C07A3F35-5D3F-4291-A6B2-38F5048E4034}" srcOrd="0" destOrd="0" presId="urn:microsoft.com/office/officeart/2005/8/layout/vList2"/>
    <dgm:cxn modelId="{3F81B9BE-062F-4C09-B86D-B5E128C2C673}" srcId="{58BFD633-EE4D-425A-977C-8CB927F0015F}" destId="{37D3802A-DA1C-474E-AB62-B8881112F492}" srcOrd="0" destOrd="0" parTransId="{EE139702-3CB8-4AC3-8F43-7EC4AF5FF8F9}" sibTransId="{733BD10A-BBB2-486D-897D-A68398F4145A}"/>
    <dgm:cxn modelId="{1B387DB1-49CA-4DA2-A53A-C423A4D8163D}" type="presParOf" srcId="{6A9BB403-E7EA-469D-8E3B-FDDD2F8C6887}" destId="{37113C36-8264-43A9-8325-0FC0762BE4B0}" srcOrd="0" destOrd="0" presId="urn:microsoft.com/office/officeart/2005/8/layout/vList2"/>
    <dgm:cxn modelId="{C9ADDF10-6BCA-427A-8543-605F295C3BAA}" type="presParOf" srcId="{6A9BB403-E7EA-469D-8E3B-FDDD2F8C6887}" destId="{E5D6A8FB-EAE1-450D-938A-747FF6A9A3BC}" srcOrd="1" destOrd="0" presId="urn:microsoft.com/office/officeart/2005/8/layout/vList2"/>
    <dgm:cxn modelId="{A271B39F-C8BE-4864-A56B-4BA7CF3B7BF2}" type="presParOf" srcId="{6A9BB403-E7EA-469D-8E3B-FDDD2F8C6887}" destId="{C07A3F35-5D3F-4291-A6B2-38F5048E4034}" srcOrd="2" destOrd="0" presId="urn:microsoft.com/office/officeart/2005/8/layout/vList2"/>
    <dgm:cxn modelId="{14432E2C-155F-42D2-A30C-FE788CA40ACF}" type="presParOf" srcId="{6A9BB403-E7EA-469D-8E3B-FDDD2F8C6887}" destId="{A38981DE-20EE-488F-A1FD-3E00C9FDBFA6}" srcOrd="3" destOrd="0" presId="urn:microsoft.com/office/officeart/2005/8/layout/vList2"/>
    <dgm:cxn modelId="{FA742B68-AF2C-4B5E-9543-CBFEA3C2EB77}" type="presParOf" srcId="{6A9BB403-E7EA-469D-8E3B-FDDD2F8C6887}" destId="{DF0A05EA-2537-4BE6-8C7A-FA409AC1462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5F1603-8F43-43F2-965A-AFEC60677931}">
      <dsp:nvSpPr>
        <dsp:cNvPr id="0" name=""/>
        <dsp:cNvSpPr/>
      </dsp:nvSpPr>
      <dsp:spPr>
        <a:xfrm>
          <a:off x="0" y="720699"/>
          <a:ext cx="8352928" cy="118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F690A3-4A81-449E-AE96-23207B1C4DE5}">
      <dsp:nvSpPr>
        <dsp:cNvPr id="0" name=""/>
        <dsp:cNvSpPr/>
      </dsp:nvSpPr>
      <dsp:spPr>
        <a:xfrm>
          <a:off x="417646" y="26979"/>
          <a:ext cx="5847049" cy="1387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bg2">
                  <a:lumMod val="10000"/>
                </a:schemeClr>
              </a:solidFill>
            </a:rPr>
            <a:t>Examinar</a:t>
          </a:r>
          <a:r>
            <a:rPr lang="en-US" sz="2800" kern="1200" dirty="0" smtClean="0">
              <a:solidFill>
                <a:schemeClr val="bg2">
                  <a:lumMod val="10000"/>
                </a:schemeClr>
              </a:solidFill>
            </a:rPr>
            <a:t> el </a:t>
          </a:r>
          <a:r>
            <a:rPr lang="en-US" sz="2800" kern="1200" dirty="0" err="1" smtClean="0">
              <a:solidFill>
                <a:schemeClr val="bg2">
                  <a:lumMod val="10000"/>
                </a:schemeClr>
              </a:solidFill>
            </a:rPr>
            <a:t>papel</a:t>
          </a:r>
          <a:r>
            <a:rPr lang="en-US" sz="2800" kern="1200" dirty="0" smtClean="0">
              <a:solidFill>
                <a:schemeClr val="bg2">
                  <a:lumMod val="10000"/>
                </a:schemeClr>
              </a:solidFill>
            </a:rPr>
            <a:t> de la </a:t>
          </a:r>
          <a:r>
            <a:rPr lang="en-US" sz="2800" kern="1200" dirty="0" err="1" smtClean="0">
              <a:solidFill>
                <a:schemeClr val="bg2">
                  <a:lumMod val="10000"/>
                </a:schemeClr>
              </a:solidFill>
            </a:rPr>
            <a:t>evaluación</a:t>
          </a:r>
          <a:r>
            <a:rPr lang="en-US" sz="2800" kern="1200" dirty="0" smtClean="0">
              <a:solidFill>
                <a:schemeClr val="bg2">
                  <a:lumMod val="10000"/>
                </a:schemeClr>
              </a:solidFill>
            </a:rPr>
            <a:t> de la </a:t>
          </a:r>
          <a:r>
            <a:rPr lang="en-US" sz="2800" kern="1200" dirty="0" err="1" smtClean="0">
              <a:solidFill>
                <a:schemeClr val="bg2">
                  <a:lumMod val="10000"/>
                </a:schemeClr>
              </a:solidFill>
            </a:rPr>
            <a:t>docencia</a:t>
          </a:r>
          <a:r>
            <a:rPr lang="en-US" sz="2800" kern="1200" dirty="0" smtClean="0">
              <a:solidFill>
                <a:schemeClr val="bg2">
                  <a:lumMod val="10000"/>
                </a:schemeClr>
              </a:solidFill>
            </a:rPr>
            <a:t> </a:t>
          </a:r>
          <a:r>
            <a:rPr lang="en-US" sz="2800" kern="1200" dirty="0" err="1" smtClean="0">
              <a:solidFill>
                <a:schemeClr val="bg2">
                  <a:lumMod val="10000"/>
                </a:schemeClr>
              </a:solidFill>
            </a:rPr>
            <a:t>para</a:t>
          </a:r>
          <a:r>
            <a:rPr lang="en-US" sz="2800" kern="1200" dirty="0" smtClean="0">
              <a:solidFill>
                <a:schemeClr val="bg2">
                  <a:lumMod val="10000"/>
                </a:schemeClr>
              </a:solidFill>
            </a:rPr>
            <a:t> </a:t>
          </a:r>
          <a:r>
            <a:rPr lang="en-US" sz="2800" kern="1200" dirty="0" err="1" smtClean="0">
              <a:solidFill>
                <a:schemeClr val="bg2">
                  <a:lumMod val="10000"/>
                </a:schemeClr>
              </a:solidFill>
            </a:rPr>
            <a:t>mejorar</a:t>
          </a:r>
          <a:r>
            <a:rPr lang="en-US" sz="2800" kern="1200" dirty="0" smtClean="0">
              <a:solidFill>
                <a:schemeClr val="bg2">
                  <a:lumMod val="10000"/>
                </a:schemeClr>
              </a:solidFill>
            </a:rPr>
            <a:t> la </a:t>
          </a:r>
          <a:r>
            <a:rPr lang="en-US" sz="2800" kern="1200" dirty="0" err="1" smtClean="0">
              <a:solidFill>
                <a:schemeClr val="bg2">
                  <a:lumMod val="10000"/>
                </a:schemeClr>
              </a:solidFill>
            </a:rPr>
            <a:t>enseñanza</a:t>
          </a:r>
          <a:r>
            <a:rPr lang="en-US" sz="2800" kern="1200" dirty="0" smtClean="0">
              <a:solidFill>
                <a:schemeClr val="bg2">
                  <a:lumMod val="10000"/>
                </a:schemeClr>
              </a:solidFill>
            </a:rPr>
            <a:t> </a:t>
          </a:r>
          <a:r>
            <a:rPr lang="en-US" sz="2800" kern="1200" dirty="0" err="1" smtClean="0">
              <a:solidFill>
                <a:schemeClr val="bg2">
                  <a:lumMod val="10000"/>
                </a:schemeClr>
              </a:solidFill>
            </a:rPr>
            <a:t>universitaria</a:t>
          </a:r>
          <a:r>
            <a:rPr lang="en-US" sz="2800" kern="1200" dirty="0" smtClean="0">
              <a:solidFill>
                <a:schemeClr val="bg2">
                  <a:lumMod val="10000"/>
                </a:schemeClr>
              </a:solidFill>
            </a:rPr>
            <a:t>.</a:t>
          </a:r>
          <a:endParaRPr lang="es-MX" sz="28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17646" y="26979"/>
        <a:ext cx="5847049" cy="1387440"/>
      </dsp:txXfrm>
    </dsp:sp>
    <dsp:sp modelId="{E8D6C248-E05D-446B-903D-6E02E5C6A942}">
      <dsp:nvSpPr>
        <dsp:cNvPr id="0" name=""/>
        <dsp:cNvSpPr/>
      </dsp:nvSpPr>
      <dsp:spPr>
        <a:xfrm>
          <a:off x="0" y="2852620"/>
          <a:ext cx="8352928" cy="118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89EA5B-499E-4ECB-AC74-8AAACD73EFDE}">
      <dsp:nvSpPr>
        <dsp:cNvPr id="0" name=""/>
        <dsp:cNvSpPr/>
      </dsp:nvSpPr>
      <dsp:spPr>
        <a:xfrm>
          <a:off x="417646" y="2158900"/>
          <a:ext cx="5847049" cy="1387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bg2">
                  <a:lumMod val="10000"/>
                </a:schemeClr>
              </a:solidFill>
            </a:rPr>
            <a:t>Realizar</a:t>
          </a:r>
          <a:r>
            <a:rPr lang="en-US" sz="2800" kern="1200" dirty="0" smtClean="0">
              <a:solidFill>
                <a:schemeClr val="bg2">
                  <a:lumMod val="10000"/>
                </a:schemeClr>
              </a:solidFill>
            </a:rPr>
            <a:t> un </a:t>
          </a:r>
          <a:r>
            <a:rPr lang="en-US" sz="2800" kern="1200" dirty="0" err="1" smtClean="0">
              <a:solidFill>
                <a:schemeClr val="bg2">
                  <a:lumMod val="10000"/>
                </a:schemeClr>
              </a:solidFill>
            </a:rPr>
            <a:t>análisis</a:t>
          </a:r>
          <a:r>
            <a:rPr lang="en-US" sz="2800" kern="1200" dirty="0" smtClean="0">
              <a:solidFill>
                <a:schemeClr val="bg2">
                  <a:lumMod val="10000"/>
                </a:schemeClr>
              </a:solidFill>
            </a:rPr>
            <a:t> </a:t>
          </a:r>
          <a:r>
            <a:rPr lang="en-US" sz="2800" kern="1200" dirty="0" err="1" smtClean="0">
              <a:solidFill>
                <a:schemeClr val="bg2">
                  <a:lumMod val="10000"/>
                </a:schemeClr>
              </a:solidFill>
            </a:rPr>
            <a:t>para</a:t>
          </a:r>
          <a:r>
            <a:rPr lang="en-US" sz="2800" kern="1200" dirty="0" smtClean="0">
              <a:solidFill>
                <a:schemeClr val="bg2">
                  <a:lumMod val="10000"/>
                </a:schemeClr>
              </a:solidFill>
            </a:rPr>
            <a:t> el </a:t>
          </a:r>
          <a:r>
            <a:rPr lang="en-US" sz="2800" kern="1200" dirty="0" err="1" smtClean="0">
              <a:solidFill>
                <a:schemeClr val="bg2">
                  <a:lumMod val="10000"/>
                </a:schemeClr>
              </a:solidFill>
            </a:rPr>
            <a:t>desarrollo</a:t>
          </a:r>
          <a:r>
            <a:rPr lang="en-US" sz="2800" kern="1200" dirty="0" smtClean="0">
              <a:solidFill>
                <a:schemeClr val="bg2">
                  <a:lumMod val="10000"/>
                </a:schemeClr>
              </a:solidFill>
            </a:rPr>
            <a:t> de </a:t>
          </a:r>
          <a:r>
            <a:rPr lang="en-US" sz="2800" kern="1200" dirty="0" err="1" smtClean="0">
              <a:solidFill>
                <a:schemeClr val="bg2">
                  <a:lumMod val="10000"/>
                </a:schemeClr>
              </a:solidFill>
            </a:rPr>
            <a:t>acciones</a:t>
          </a:r>
          <a:r>
            <a:rPr lang="en-US" sz="2800" kern="1200" dirty="0" smtClean="0">
              <a:solidFill>
                <a:schemeClr val="bg2">
                  <a:lumMod val="10000"/>
                </a:schemeClr>
              </a:solidFill>
            </a:rPr>
            <a:t> de </a:t>
          </a:r>
          <a:r>
            <a:rPr lang="en-US" sz="2800" kern="1200" dirty="0" err="1" smtClean="0">
              <a:solidFill>
                <a:schemeClr val="bg2">
                  <a:lumMod val="10000"/>
                </a:schemeClr>
              </a:solidFill>
            </a:rPr>
            <a:t>evaluación</a:t>
          </a:r>
          <a:r>
            <a:rPr lang="en-US" sz="2800" kern="1200" dirty="0" smtClean="0">
              <a:solidFill>
                <a:schemeClr val="bg2">
                  <a:lumMod val="10000"/>
                </a:schemeClr>
              </a:solidFill>
            </a:rPr>
            <a:t> </a:t>
          </a:r>
          <a:r>
            <a:rPr lang="en-US" sz="2800" kern="1200" dirty="0" err="1" smtClean="0">
              <a:solidFill>
                <a:schemeClr val="bg2">
                  <a:lumMod val="10000"/>
                </a:schemeClr>
              </a:solidFill>
            </a:rPr>
            <a:t>más</a:t>
          </a:r>
          <a:r>
            <a:rPr lang="en-US" sz="2800" kern="1200" dirty="0" smtClean="0">
              <a:solidFill>
                <a:schemeClr val="bg2">
                  <a:lumMod val="10000"/>
                </a:schemeClr>
              </a:solidFill>
            </a:rPr>
            <a:t> </a:t>
          </a:r>
          <a:r>
            <a:rPr lang="en-US" sz="2800" kern="1200" dirty="0" err="1" smtClean="0">
              <a:solidFill>
                <a:schemeClr val="bg2">
                  <a:lumMod val="10000"/>
                </a:schemeClr>
              </a:solidFill>
            </a:rPr>
            <a:t>efectivas</a:t>
          </a:r>
          <a:r>
            <a:rPr lang="en-US" sz="2800" kern="1200" dirty="0" smtClean="0">
              <a:solidFill>
                <a:schemeClr val="bg2">
                  <a:lumMod val="10000"/>
                </a:schemeClr>
              </a:solidFill>
            </a:rPr>
            <a:t>.</a:t>
          </a:r>
          <a:endParaRPr lang="es-MX" sz="28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17646" y="2158900"/>
        <a:ext cx="5847049" cy="138744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DEF0DC-F2D7-4D73-BAC4-893814CA9B70}">
      <dsp:nvSpPr>
        <dsp:cNvPr id="0" name=""/>
        <dsp:cNvSpPr/>
      </dsp:nvSpPr>
      <dsp:spPr>
        <a:xfrm>
          <a:off x="448277" y="1733"/>
          <a:ext cx="3455640" cy="207338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>
              <a:solidFill>
                <a:schemeClr val="bg2">
                  <a:lumMod val="10000"/>
                </a:schemeClr>
              </a:solidFill>
            </a:rPr>
            <a:t>Análisis de las acciones de evaluación con el modelo educativo.</a:t>
          </a:r>
          <a:endParaRPr lang="es-MX" sz="31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48277" y="1733"/>
        <a:ext cx="3455640" cy="2073384"/>
      </dsp:txXfrm>
    </dsp:sp>
    <dsp:sp modelId="{2987F9A0-6578-49E1-91A4-719416709450}">
      <dsp:nvSpPr>
        <dsp:cNvPr id="0" name=""/>
        <dsp:cNvSpPr/>
      </dsp:nvSpPr>
      <dsp:spPr>
        <a:xfrm>
          <a:off x="4249482" y="1733"/>
          <a:ext cx="3455640" cy="207338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>
              <a:solidFill>
                <a:schemeClr val="bg2">
                  <a:lumMod val="10000"/>
                </a:schemeClr>
              </a:solidFill>
            </a:rPr>
            <a:t>Construir una cultura de la evaluación: transparencia y claridad.</a:t>
          </a:r>
          <a:endParaRPr lang="es-MX" sz="31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249482" y="1733"/>
        <a:ext cx="3455640" cy="2073384"/>
      </dsp:txXfrm>
    </dsp:sp>
    <dsp:sp modelId="{C80C55B3-9503-4E82-A895-722EE9C2DCFD}">
      <dsp:nvSpPr>
        <dsp:cNvPr id="0" name=""/>
        <dsp:cNvSpPr/>
      </dsp:nvSpPr>
      <dsp:spPr>
        <a:xfrm>
          <a:off x="448277" y="2420682"/>
          <a:ext cx="3455640" cy="207338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smtClean="0">
              <a:solidFill>
                <a:schemeClr val="bg2">
                  <a:lumMod val="10000"/>
                </a:schemeClr>
              </a:solidFill>
            </a:rPr>
            <a:t>Estabilidad institucional de los encargados.</a:t>
          </a:r>
          <a:endParaRPr lang="es-MX" sz="31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48277" y="2420682"/>
        <a:ext cx="3455640" cy="2073384"/>
      </dsp:txXfrm>
    </dsp:sp>
    <dsp:sp modelId="{58B141E1-C0A4-4F2F-BE2F-815F3D94A47F}">
      <dsp:nvSpPr>
        <dsp:cNvPr id="0" name=""/>
        <dsp:cNvSpPr/>
      </dsp:nvSpPr>
      <dsp:spPr>
        <a:xfrm>
          <a:off x="4249482" y="2420682"/>
          <a:ext cx="3455640" cy="207338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>
              <a:solidFill>
                <a:schemeClr val="bg2">
                  <a:lumMod val="10000"/>
                </a:schemeClr>
              </a:solidFill>
            </a:rPr>
            <a:t>Diversificación de estrategias de formación para los encargados</a:t>
          </a:r>
        </a:p>
      </dsp:txBody>
      <dsp:txXfrm>
        <a:off x="4249482" y="2420682"/>
        <a:ext cx="3455640" cy="2073384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B5FBF2-81EE-445C-A39A-17ECA0868538}">
      <dsp:nvSpPr>
        <dsp:cNvPr id="0" name=""/>
        <dsp:cNvSpPr/>
      </dsp:nvSpPr>
      <dsp:spPr>
        <a:xfrm>
          <a:off x="448277" y="1733"/>
          <a:ext cx="3455640" cy="207338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smtClean="0">
              <a:solidFill>
                <a:schemeClr val="bg2">
                  <a:lumMod val="10000"/>
                </a:schemeClr>
              </a:solidFill>
            </a:rPr>
            <a:t>Propósito principal: Mejora de la práctica docente.</a:t>
          </a:r>
          <a:endParaRPr lang="es-MX" sz="29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48277" y="1733"/>
        <a:ext cx="3455640" cy="2073384"/>
      </dsp:txXfrm>
    </dsp:sp>
    <dsp:sp modelId="{DBB8D697-0796-4E12-8F9A-02CBA9581D02}">
      <dsp:nvSpPr>
        <dsp:cNvPr id="0" name=""/>
        <dsp:cNvSpPr/>
      </dsp:nvSpPr>
      <dsp:spPr>
        <a:xfrm>
          <a:off x="4249482" y="1733"/>
          <a:ext cx="3455640" cy="2073384"/>
        </a:xfrm>
        <a:prstGeom prst="rect">
          <a:avLst/>
        </a:prstGeom>
        <a:solidFill>
          <a:schemeClr val="accent2">
            <a:hueOff val="915447"/>
            <a:satOff val="-16269"/>
            <a:lumOff val="52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900" kern="1200" dirty="0" smtClean="0">
              <a:solidFill>
                <a:schemeClr val="bg2">
                  <a:lumMod val="10000"/>
                </a:schemeClr>
              </a:solidFill>
            </a:rPr>
            <a:t>Explicitar el perfil docente que se va a promover.</a:t>
          </a:r>
          <a:endParaRPr lang="es-MX" sz="29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249482" y="1733"/>
        <a:ext cx="3455640" cy="2073384"/>
      </dsp:txXfrm>
    </dsp:sp>
    <dsp:sp modelId="{A55DEF36-CE8A-45F7-9603-F14115DFCF37}">
      <dsp:nvSpPr>
        <dsp:cNvPr id="0" name=""/>
        <dsp:cNvSpPr/>
      </dsp:nvSpPr>
      <dsp:spPr>
        <a:xfrm>
          <a:off x="448277" y="2420682"/>
          <a:ext cx="3455640" cy="2073384"/>
        </a:xfrm>
        <a:prstGeom prst="rect">
          <a:avLst/>
        </a:prstGeom>
        <a:solidFill>
          <a:schemeClr val="accent2">
            <a:hueOff val="1830893"/>
            <a:satOff val="-32539"/>
            <a:lumOff val="104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dirty="0" smtClean="0">
              <a:solidFill>
                <a:schemeClr val="bg2">
                  <a:lumMod val="10000"/>
                </a:schemeClr>
              </a:solidFill>
            </a:rPr>
            <a:t>Definir postura respecto a las disciplinas de formación profesional.</a:t>
          </a:r>
          <a:endParaRPr lang="es-MX" sz="29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48277" y="2420682"/>
        <a:ext cx="3455640" cy="2073384"/>
      </dsp:txXfrm>
    </dsp:sp>
    <dsp:sp modelId="{866DA575-E13D-4F7A-BB6F-4A67EEBC5C6B}">
      <dsp:nvSpPr>
        <dsp:cNvPr id="0" name=""/>
        <dsp:cNvSpPr/>
      </dsp:nvSpPr>
      <dsp:spPr>
        <a:xfrm>
          <a:off x="4249482" y="2420682"/>
          <a:ext cx="3455640" cy="2073384"/>
        </a:xfrm>
        <a:prstGeom prst="rect">
          <a:avLst/>
        </a:prstGeom>
        <a:solidFill>
          <a:schemeClr val="accent2">
            <a:hueOff val="2746340"/>
            <a:satOff val="-48808"/>
            <a:lumOff val="15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dirty="0" smtClean="0">
              <a:solidFill>
                <a:schemeClr val="bg2">
                  <a:lumMod val="10000"/>
                </a:schemeClr>
              </a:solidFill>
            </a:rPr>
            <a:t>Aplicación a la totalidad de profesores.</a:t>
          </a:r>
          <a:endParaRPr lang="es-MX" sz="29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249482" y="2420682"/>
        <a:ext cx="3455640" cy="2073384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C6FEF8-B13A-4DAB-BF79-51ADBC7A6F3F}">
      <dsp:nvSpPr>
        <dsp:cNvPr id="0" name=""/>
        <dsp:cNvSpPr/>
      </dsp:nvSpPr>
      <dsp:spPr>
        <a:xfrm>
          <a:off x="448277" y="1733"/>
          <a:ext cx="3455640" cy="207338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>
              <a:solidFill>
                <a:schemeClr val="bg2">
                  <a:lumMod val="10000"/>
                </a:schemeClr>
              </a:solidFill>
            </a:rPr>
            <a:t>Revisión de las características, periodicidad, informantes clave y selección de instrumentos.</a:t>
          </a:r>
          <a:endParaRPr lang="es-MX" sz="25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48277" y="1733"/>
        <a:ext cx="3455640" cy="2073384"/>
      </dsp:txXfrm>
    </dsp:sp>
    <dsp:sp modelId="{6D32096F-96DC-4A08-A6DA-8FB1E1F3404C}">
      <dsp:nvSpPr>
        <dsp:cNvPr id="0" name=""/>
        <dsp:cNvSpPr/>
      </dsp:nvSpPr>
      <dsp:spPr>
        <a:xfrm>
          <a:off x="4249482" y="1733"/>
          <a:ext cx="3455640" cy="2073384"/>
        </a:xfrm>
        <a:prstGeom prst="rect">
          <a:avLst/>
        </a:prstGeom>
        <a:solidFill>
          <a:schemeClr val="accent4">
            <a:hueOff val="2494993"/>
            <a:satOff val="-13796"/>
            <a:lumOff val="-117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>
              <a:solidFill>
                <a:schemeClr val="bg2">
                  <a:lumMod val="10000"/>
                </a:schemeClr>
              </a:solidFill>
            </a:rPr>
            <a:t>Estabilidad institucional de los encargados.</a:t>
          </a:r>
          <a:endParaRPr lang="es-MX" sz="25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249482" y="1733"/>
        <a:ext cx="3455640" cy="2073384"/>
      </dsp:txXfrm>
    </dsp:sp>
    <dsp:sp modelId="{592F13A6-162E-48C4-92F8-3E049A487EA9}">
      <dsp:nvSpPr>
        <dsp:cNvPr id="0" name=""/>
        <dsp:cNvSpPr/>
      </dsp:nvSpPr>
      <dsp:spPr>
        <a:xfrm>
          <a:off x="448277" y="2420682"/>
          <a:ext cx="3455640" cy="2073384"/>
        </a:xfrm>
        <a:prstGeom prst="rect">
          <a:avLst/>
        </a:prstGeom>
        <a:solidFill>
          <a:schemeClr val="accent4">
            <a:hueOff val="4989986"/>
            <a:satOff val="-27591"/>
            <a:lumOff val="-235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>
              <a:solidFill>
                <a:schemeClr val="bg2">
                  <a:lumMod val="10000"/>
                </a:schemeClr>
              </a:solidFill>
            </a:rPr>
            <a:t>Diversificación de estrategias de formación para los encargados.</a:t>
          </a:r>
          <a:endParaRPr lang="es-MX" sz="25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48277" y="2420682"/>
        <a:ext cx="3455640" cy="2073384"/>
      </dsp:txXfrm>
    </dsp:sp>
    <dsp:sp modelId="{1FFB8E36-C303-4938-9A9D-5C9135501143}">
      <dsp:nvSpPr>
        <dsp:cNvPr id="0" name=""/>
        <dsp:cNvSpPr/>
      </dsp:nvSpPr>
      <dsp:spPr>
        <a:xfrm>
          <a:off x="4249482" y="2420682"/>
          <a:ext cx="3455640" cy="2073384"/>
        </a:xfrm>
        <a:prstGeom prst="rect">
          <a:avLst/>
        </a:prstGeom>
        <a:solidFill>
          <a:schemeClr val="accent4">
            <a:hueOff val="7484979"/>
            <a:satOff val="-41387"/>
            <a:lumOff val="-352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>
              <a:solidFill>
                <a:schemeClr val="bg2">
                  <a:lumMod val="10000"/>
                </a:schemeClr>
              </a:solidFill>
            </a:rPr>
            <a:t>Diversidad de recursos: autoevaluación, de pares, directivos, etc.</a:t>
          </a:r>
          <a:endParaRPr lang="es-MX" sz="25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249482" y="2420682"/>
        <a:ext cx="3455640" cy="2073384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BF947C2-1FE7-4DDD-8308-9927BA04F381}">
      <dsp:nvSpPr>
        <dsp:cNvPr id="0" name=""/>
        <dsp:cNvSpPr/>
      </dsp:nvSpPr>
      <dsp:spPr>
        <a:xfrm>
          <a:off x="448277" y="1733"/>
          <a:ext cx="3455640" cy="207338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smtClean="0">
              <a:solidFill>
                <a:schemeClr val="bg2">
                  <a:lumMod val="10000"/>
                </a:schemeClr>
              </a:solidFill>
            </a:rPr>
            <a:t>Definición de las iniciativas institucionales de formación permanente a partir de los resultados de la evaluación.</a:t>
          </a:r>
          <a:endParaRPr lang="es-MX" sz="25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48277" y="1733"/>
        <a:ext cx="3455640" cy="2073384"/>
      </dsp:txXfrm>
    </dsp:sp>
    <dsp:sp modelId="{954D7F22-FCC6-4AE1-A860-AFF4C2586B35}">
      <dsp:nvSpPr>
        <dsp:cNvPr id="0" name=""/>
        <dsp:cNvSpPr/>
      </dsp:nvSpPr>
      <dsp:spPr>
        <a:xfrm>
          <a:off x="4249482" y="1733"/>
          <a:ext cx="3455640" cy="2073384"/>
        </a:xfrm>
        <a:prstGeom prst="rect">
          <a:avLst/>
        </a:prstGeom>
        <a:solidFill>
          <a:schemeClr val="accent5">
            <a:hueOff val="-4990872"/>
            <a:satOff val="-7727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>
              <a:solidFill>
                <a:schemeClr val="bg2">
                  <a:lumMod val="10000"/>
                </a:schemeClr>
              </a:solidFill>
            </a:rPr>
            <a:t>Orientar la participación de estudiantes, profesores y directivos (mejora de lo evaluado).</a:t>
          </a:r>
          <a:endParaRPr lang="es-MX" sz="25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249482" y="1733"/>
        <a:ext cx="3455640" cy="2073384"/>
      </dsp:txXfrm>
    </dsp:sp>
    <dsp:sp modelId="{B29D6A98-F71B-4778-8EDE-FE96C4DAD6D5}">
      <dsp:nvSpPr>
        <dsp:cNvPr id="0" name=""/>
        <dsp:cNvSpPr/>
      </dsp:nvSpPr>
      <dsp:spPr>
        <a:xfrm>
          <a:off x="2348879" y="2420682"/>
          <a:ext cx="3455640" cy="2073384"/>
        </a:xfrm>
        <a:prstGeom prst="rect">
          <a:avLst/>
        </a:prstGeom>
        <a:solidFill>
          <a:schemeClr val="accent5">
            <a:hueOff val="-9981745"/>
            <a:satOff val="-15454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>
              <a:solidFill>
                <a:schemeClr val="bg2">
                  <a:lumMod val="10000"/>
                </a:schemeClr>
              </a:solidFill>
            </a:rPr>
            <a:t>Documentación sistemática de las prácticas de evaluación.</a:t>
          </a:r>
          <a:endParaRPr lang="es-MX" sz="25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2348879" y="2420682"/>
        <a:ext cx="3455640" cy="2073384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77E1C4-89DD-4C54-AE2C-5279B9A4C7F0}">
      <dsp:nvSpPr>
        <dsp:cNvPr id="0" name=""/>
        <dsp:cNvSpPr/>
      </dsp:nvSpPr>
      <dsp:spPr>
        <a:xfrm>
          <a:off x="1295061" y="47"/>
          <a:ext cx="5563276" cy="189806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>
              <a:solidFill>
                <a:schemeClr val="bg2">
                  <a:lumMod val="10000"/>
                </a:schemeClr>
              </a:solidFill>
            </a:rPr>
            <a:t>El compromiso con la calidad: actitud permanente de perfeccionamiento y auto exigencia  para acercarse a las metas.</a:t>
          </a:r>
          <a:endParaRPr lang="es-MX" sz="28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1295061" y="47"/>
        <a:ext cx="5563276" cy="1898068"/>
      </dsp:txXfrm>
    </dsp:sp>
    <dsp:sp modelId="{80CEF4B1-5EA2-45F1-B6BF-9EEEEC0E544C}">
      <dsp:nvSpPr>
        <dsp:cNvPr id="0" name=""/>
        <dsp:cNvSpPr/>
      </dsp:nvSpPr>
      <dsp:spPr>
        <a:xfrm>
          <a:off x="1295061" y="1993019"/>
          <a:ext cx="5563276" cy="189806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>
              <a:solidFill>
                <a:schemeClr val="bg2">
                  <a:lumMod val="10000"/>
                </a:schemeClr>
              </a:solidFill>
            </a:rPr>
            <a:t>Autorregulación,  </a:t>
          </a:r>
          <a:r>
            <a:rPr lang="es-MX" sz="2800" kern="1200" dirty="0" err="1" smtClean="0">
              <a:solidFill>
                <a:schemeClr val="bg2">
                  <a:lumMod val="10000"/>
                </a:schemeClr>
              </a:solidFill>
            </a:rPr>
            <a:t>autoexigencia</a:t>
          </a:r>
          <a:r>
            <a:rPr lang="es-MX" sz="2800" kern="1200" dirty="0" smtClean="0">
              <a:solidFill>
                <a:schemeClr val="bg2">
                  <a:lumMod val="10000"/>
                </a:schemeClr>
              </a:solidFill>
            </a:rPr>
            <a:t>, búsqueda de sentido.</a:t>
          </a:r>
          <a:endParaRPr lang="es-MX" sz="28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1295061" y="1993019"/>
        <a:ext cx="5563276" cy="189806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7E8E13-5B9A-4972-80D4-67F221347711}">
      <dsp:nvSpPr>
        <dsp:cNvPr id="0" name=""/>
        <dsp:cNvSpPr/>
      </dsp:nvSpPr>
      <dsp:spPr>
        <a:xfrm>
          <a:off x="0" y="83052"/>
          <a:ext cx="8153400" cy="94539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>
              <a:solidFill>
                <a:schemeClr val="bg2">
                  <a:lumMod val="25000"/>
                </a:schemeClr>
              </a:solidFill>
            </a:rPr>
            <a:t>1989/ políticas de evaluación:</a:t>
          </a:r>
          <a:endParaRPr lang="es-MX" sz="26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0" y="83052"/>
        <a:ext cx="8153400" cy="945396"/>
      </dsp:txXfrm>
    </dsp:sp>
    <dsp:sp modelId="{33131FBA-EBED-4C68-BAA5-29E7407E6507}">
      <dsp:nvSpPr>
        <dsp:cNvPr id="0" name=""/>
        <dsp:cNvSpPr/>
      </dsp:nvSpPr>
      <dsp:spPr>
        <a:xfrm>
          <a:off x="0" y="1028449"/>
          <a:ext cx="8153400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870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000" kern="1200" dirty="0" smtClean="0">
              <a:solidFill>
                <a:schemeClr val="bg2">
                  <a:lumMod val="25000"/>
                </a:schemeClr>
              </a:solidFill>
            </a:rPr>
            <a:t>Instituciones, programas, estudiantes y profesorado.</a:t>
          </a:r>
          <a:endParaRPr lang="es-MX" sz="20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0" y="1028449"/>
        <a:ext cx="8153400" cy="430560"/>
      </dsp:txXfrm>
    </dsp:sp>
    <dsp:sp modelId="{2DB15118-1BC2-43D7-AC46-1F8078D0A45A}">
      <dsp:nvSpPr>
        <dsp:cNvPr id="0" name=""/>
        <dsp:cNvSpPr/>
      </dsp:nvSpPr>
      <dsp:spPr>
        <a:xfrm>
          <a:off x="0" y="1459009"/>
          <a:ext cx="8153400" cy="945396"/>
        </a:xfrm>
        <a:prstGeom prst="roundRect">
          <a:avLst/>
        </a:prstGeom>
        <a:solidFill>
          <a:schemeClr val="accent4">
            <a:hueOff val="3742489"/>
            <a:satOff val="-20694"/>
            <a:lumOff val="-17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>
              <a:solidFill>
                <a:schemeClr val="bg2">
                  <a:lumMod val="25000"/>
                </a:schemeClr>
              </a:solidFill>
            </a:rPr>
            <a:t>La evaluación como acción estratégica:</a:t>
          </a:r>
          <a:endParaRPr lang="es-MX" sz="26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0" y="1459009"/>
        <a:ext cx="8153400" cy="945396"/>
      </dsp:txXfrm>
    </dsp:sp>
    <dsp:sp modelId="{E6291A4F-0C9E-41A5-A887-BB4EE8217471}">
      <dsp:nvSpPr>
        <dsp:cNvPr id="0" name=""/>
        <dsp:cNvSpPr/>
      </dsp:nvSpPr>
      <dsp:spPr>
        <a:xfrm>
          <a:off x="0" y="2404405"/>
          <a:ext cx="8153400" cy="632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870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000" kern="1200" dirty="0" smtClean="0">
              <a:solidFill>
                <a:schemeClr val="bg2">
                  <a:lumMod val="25000"/>
                </a:schemeClr>
              </a:solidFill>
            </a:rPr>
            <a:t>asignación de recursos adicionales </a:t>
          </a:r>
          <a:endParaRPr lang="es-MX" sz="2000" kern="1200" dirty="0">
            <a:solidFill>
              <a:schemeClr val="bg2">
                <a:lumMod val="25000"/>
              </a:schemeClr>
            </a:solidFill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000" kern="1200" dirty="0" smtClean="0">
              <a:solidFill>
                <a:schemeClr val="bg2">
                  <a:lumMod val="25000"/>
                </a:schemeClr>
              </a:solidFill>
            </a:rPr>
            <a:t>mejorar la calidad de la educación</a:t>
          </a:r>
          <a:endParaRPr lang="es-MX" sz="20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0" y="2404405"/>
        <a:ext cx="8153400" cy="632385"/>
      </dsp:txXfrm>
    </dsp:sp>
    <dsp:sp modelId="{08B99763-1457-442D-A7CB-00CA786C9B59}">
      <dsp:nvSpPr>
        <dsp:cNvPr id="0" name=""/>
        <dsp:cNvSpPr/>
      </dsp:nvSpPr>
      <dsp:spPr>
        <a:xfrm>
          <a:off x="0" y="3036790"/>
          <a:ext cx="8153400" cy="945396"/>
        </a:xfrm>
        <a:prstGeom prst="roundRect">
          <a:avLst/>
        </a:prstGeom>
        <a:solidFill>
          <a:schemeClr val="accent4">
            <a:hueOff val="7484979"/>
            <a:satOff val="-41387"/>
            <a:lumOff val="-352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>
              <a:solidFill>
                <a:schemeClr val="bg2">
                  <a:lumMod val="25000"/>
                </a:schemeClr>
              </a:solidFill>
            </a:rPr>
            <a:t>La evaluación de los docentes a través del programa de estímulos al personal académico:</a:t>
          </a:r>
          <a:endParaRPr lang="es-MX" sz="26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0" y="3036790"/>
        <a:ext cx="8153400" cy="945396"/>
      </dsp:txXfrm>
    </dsp:sp>
    <dsp:sp modelId="{7D5C4B5B-C697-4DB9-BF00-54041512D853}">
      <dsp:nvSpPr>
        <dsp:cNvPr id="0" name=""/>
        <dsp:cNvSpPr/>
      </dsp:nvSpPr>
      <dsp:spPr>
        <a:xfrm>
          <a:off x="0" y="3982187"/>
          <a:ext cx="8153400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870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000" i="1" kern="1200" dirty="0" smtClean="0">
              <a:solidFill>
                <a:schemeClr val="bg2">
                  <a:lumMod val="25000"/>
                </a:schemeClr>
              </a:solidFill>
            </a:rPr>
            <a:t>asociación de los resultados con compensación salarial</a:t>
          </a:r>
          <a:endParaRPr lang="en-US" sz="2000" i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0" y="3982187"/>
        <a:ext cx="8153400" cy="4305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0B9696-BA50-4646-B88D-F14679AEADD1}">
      <dsp:nvSpPr>
        <dsp:cNvPr id="0" name=""/>
        <dsp:cNvSpPr/>
      </dsp:nvSpPr>
      <dsp:spPr>
        <a:xfrm>
          <a:off x="0" y="797100"/>
          <a:ext cx="8153400" cy="131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6BF2E9-756B-4E6B-8216-3B63E6BFC625}">
      <dsp:nvSpPr>
        <dsp:cNvPr id="0" name=""/>
        <dsp:cNvSpPr/>
      </dsp:nvSpPr>
      <dsp:spPr>
        <a:xfrm>
          <a:off x="407670" y="29579"/>
          <a:ext cx="5707380" cy="15350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smtClean="0">
              <a:solidFill>
                <a:schemeClr val="tx1"/>
              </a:solidFill>
            </a:rPr>
            <a:t>Se reconocen los efectos positivos para las IES de los procesos de evaluación.</a:t>
          </a:r>
          <a:endParaRPr lang="es-MX" sz="2800" kern="1200" dirty="0">
            <a:solidFill>
              <a:schemeClr val="tx1"/>
            </a:solidFill>
          </a:endParaRPr>
        </a:p>
      </dsp:txBody>
      <dsp:txXfrm>
        <a:off x="407670" y="29579"/>
        <a:ext cx="5707380" cy="1535040"/>
      </dsp:txXfrm>
    </dsp:sp>
    <dsp:sp modelId="{27F7AD62-E7D5-45ED-9F32-6644DB5B3E32}">
      <dsp:nvSpPr>
        <dsp:cNvPr id="0" name=""/>
        <dsp:cNvSpPr/>
      </dsp:nvSpPr>
      <dsp:spPr>
        <a:xfrm>
          <a:off x="0" y="3155820"/>
          <a:ext cx="8153400" cy="131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05AD5E-2969-4FC4-97AF-203E84CBE024}">
      <dsp:nvSpPr>
        <dsp:cNvPr id="0" name=""/>
        <dsp:cNvSpPr/>
      </dsp:nvSpPr>
      <dsp:spPr>
        <a:xfrm>
          <a:off x="407670" y="2388300"/>
          <a:ext cx="5707380" cy="15350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>
              <a:solidFill>
                <a:schemeClr val="tx1"/>
              </a:solidFill>
            </a:rPr>
            <a:t>Distintos problemas conocidos tanto por el gobierno federal como por la ANUIES y el sector académico. </a:t>
          </a:r>
          <a:endParaRPr lang="es-MX" sz="2800" kern="1200" dirty="0">
            <a:solidFill>
              <a:schemeClr val="tx1"/>
            </a:solidFill>
          </a:endParaRPr>
        </a:p>
      </dsp:txBody>
      <dsp:txXfrm>
        <a:off x="407670" y="2388300"/>
        <a:ext cx="5707380" cy="153504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6E7F8A-4FBD-44AB-A1FA-36BDD4FF60FB}">
      <dsp:nvSpPr>
        <dsp:cNvPr id="0" name=""/>
        <dsp:cNvSpPr/>
      </dsp:nvSpPr>
      <dsp:spPr>
        <a:xfrm>
          <a:off x="0" y="789551"/>
          <a:ext cx="8712968" cy="133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14DC14-76FB-4621-8CB5-1862BE987444}">
      <dsp:nvSpPr>
        <dsp:cNvPr id="0" name=""/>
        <dsp:cNvSpPr/>
      </dsp:nvSpPr>
      <dsp:spPr>
        <a:xfrm>
          <a:off x="435648" y="7271"/>
          <a:ext cx="7395253" cy="1564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smtClean="0">
              <a:solidFill>
                <a:schemeClr val="bg2">
                  <a:lumMod val="10000"/>
                </a:schemeClr>
              </a:solidFill>
            </a:rPr>
            <a:t>Desarticulación e incluso, contradicciones entre los diversos criterios de evaluación aplicados.</a:t>
          </a:r>
          <a:endParaRPr lang="es-MX" sz="28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35648" y="7271"/>
        <a:ext cx="7395253" cy="1564560"/>
      </dsp:txXfrm>
    </dsp:sp>
    <dsp:sp modelId="{B49A914C-B7C4-45AD-AAB1-BC45E23008A5}">
      <dsp:nvSpPr>
        <dsp:cNvPr id="0" name=""/>
        <dsp:cNvSpPr/>
      </dsp:nvSpPr>
      <dsp:spPr>
        <a:xfrm>
          <a:off x="0" y="3193631"/>
          <a:ext cx="8712968" cy="133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17E586-8BA7-452B-AFD4-382078120BD9}">
      <dsp:nvSpPr>
        <dsp:cNvPr id="0" name=""/>
        <dsp:cNvSpPr/>
      </dsp:nvSpPr>
      <dsp:spPr>
        <a:xfrm>
          <a:off x="435648" y="2411352"/>
          <a:ext cx="7395253" cy="1564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>
              <a:solidFill>
                <a:schemeClr val="bg2">
                  <a:lumMod val="10000"/>
                </a:schemeClr>
              </a:solidFill>
            </a:rPr>
            <a:t>Escasa la información reportada, más allá de las cifras oficiales de la cantidad de recursos financieros empleados y el número de beneficiados. </a:t>
          </a:r>
          <a:endParaRPr lang="en-US" sz="28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35648" y="2411352"/>
        <a:ext cx="7395253" cy="156456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DD8C87-5584-4A18-8F28-A6105D018920}">
      <dsp:nvSpPr>
        <dsp:cNvPr id="0" name=""/>
        <dsp:cNvSpPr/>
      </dsp:nvSpPr>
      <dsp:spPr>
        <a:xfrm>
          <a:off x="0" y="528180"/>
          <a:ext cx="81534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5EDAE4-2D2A-40C0-81A6-F90BC2D9CC3A}">
      <dsp:nvSpPr>
        <dsp:cNvPr id="0" name=""/>
        <dsp:cNvSpPr/>
      </dsp:nvSpPr>
      <dsp:spPr>
        <a:xfrm>
          <a:off x="407670" y="26340"/>
          <a:ext cx="5707380" cy="10036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400" kern="1200" smtClean="0">
              <a:solidFill>
                <a:schemeClr val="bg2">
                  <a:lumMod val="10000"/>
                </a:schemeClr>
              </a:solidFill>
            </a:rPr>
            <a:t>Universidades públicas de 5 regiones</a:t>
          </a:r>
          <a:endParaRPr lang="es-MX" sz="34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07670" y="26340"/>
        <a:ext cx="5707380" cy="1003680"/>
      </dsp:txXfrm>
    </dsp:sp>
    <dsp:sp modelId="{047A43D7-F0DE-475A-B328-6611ECF201A4}">
      <dsp:nvSpPr>
        <dsp:cNvPr id="0" name=""/>
        <dsp:cNvSpPr/>
      </dsp:nvSpPr>
      <dsp:spPr>
        <a:xfrm>
          <a:off x="0" y="2070420"/>
          <a:ext cx="81534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3742489"/>
              <a:satOff val="-20694"/>
              <a:lumOff val="-1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408506-C138-46A3-8F2B-74DE136FFE60}">
      <dsp:nvSpPr>
        <dsp:cNvPr id="0" name=""/>
        <dsp:cNvSpPr/>
      </dsp:nvSpPr>
      <dsp:spPr>
        <a:xfrm>
          <a:off x="407670" y="1568580"/>
          <a:ext cx="5707380" cy="1003680"/>
        </a:xfrm>
        <a:prstGeom prst="roundRect">
          <a:avLst/>
        </a:prstGeom>
        <a:solidFill>
          <a:schemeClr val="accent4">
            <a:hueOff val="3742489"/>
            <a:satOff val="-20694"/>
            <a:lumOff val="-17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400" kern="1200" dirty="0" smtClean="0">
              <a:solidFill>
                <a:schemeClr val="bg2">
                  <a:lumMod val="10000"/>
                </a:schemeClr>
              </a:solidFill>
            </a:rPr>
            <a:t>Identificación de los encargados</a:t>
          </a:r>
          <a:endParaRPr lang="es-MX" sz="34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07670" y="1568580"/>
        <a:ext cx="5707380" cy="1003680"/>
      </dsp:txXfrm>
    </dsp:sp>
    <dsp:sp modelId="{FD03C33C-774F-4267-83AA-5EDBE7E91C7C}">
      <dsp:nvSpPr>
        <dsp:cNvPr id="0" name=""/>
        <dsp:cNvSpPr/>
      </dsp:nvSpPr>
      <dsp:spPr>
        <a:xfrm>
          <a:off x="0" y="3612660"/>
          <a:ext cx="81534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7484979"/>
              <a:satOff val="-41387"/>
              <a:lumOff val="-35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E86DF3-536B-4D6C-810E-89681CD60443}">
      <dsp:nvSpPr>
        <dsp:cNvPr id="0" name=""/>
        <dsp:cNvSpPr/>
      </dsp:nvSpPr>
      <dsp:spPr>
        <a:xfrm>
          <a:off x="407670" y="3110820"/>
          <a:ext cx="5707380" cy="1003680"/>
        </a:xfrm>
        <a:prstGeom prst="roundRect">
          <a:avLst/>
        </a:prstGeom>
        <a:solidFill>
          <a:schemeClr val="accent4">
            <a:hueOff val="7484979"/>
            <a:satOff val="-41387"/>
            <a:lumOff val="-352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400" kern="1200" dirty="0" smtClean="0">
              <a:solidFill>
                <a:schemeClr val="bg2">
                  <a:lumMod val="10000"/>
                </a:schemeClr>
              </a:solidFill>
            </a:rPr>
            <a:t>Solicitud de información básica</a:t>
          </a:r>
          <a:endParaRPr lang="es-MX" sz="34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07670" y="3110820"/>
        <a:ext cx="5707380" cy="100368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CA7B82-C1D8-4469-8741-5FEB9DD6A562}">
      <dsp:nvSpPr>
        <dsp:cNvPr id="0" name=""/>
        <dsp:cNvSpPr/>
      </dsp:nvSpPr>
      <dsp:spPr>
        <a:xfrm>
          <a:off x="0" y="528180"/>
          <a:ext cx="81534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CF0994-8151-491C-A8CB-EE08DD4DCC2A}">
      <dsp:nvSpPr>
        <dsp:cNvPr id="0" name=""/>
        <dsp:cNvSpPr/>
      </dsp:nvSpPr>
      <dsp:spPr>
        <a:xfrm>
          <a:off x="407670" y="26340"/>
          <a:ext cx="5707380" cy="10036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400" kern="1200" smtClean="0">
              <a:solidFill>
                <a:schemeClr val="bg2">
                  <a:lumMod val="10000"/>
                </a:schemeClr>
              </a:solidFill>
            </a:rPr>
            <a:t>Solicitud de un trabajo escrito</a:t>
          </a:r>
          <a:endParaRPr lang="es-MX" sz="34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07670" y="26340"/>
        <a:ext cx="5707380" cy="1003680"/>
      </dsp:txXfrm>
    </dsp:sp>
    <dsp:sp modelId="{01F808CE-A224-4F54-A3AE-E1622375383A}">
      <dsp:nvSpPr>
        <dsp:cNvPr id="0" name=""/>
        <dsp:cNvSpPr/>
      </dsp:nvSpPr>
      <dsp:spPr>
        <a:xfrm>
          <a:off x="0" y="2070420"/>
          <a:ext cx="81534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-4990872"/>
              <a:satOff val="-7727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D35C9A-2FC3-4016-99A9-A3CE1FCF501F}">
      <dsp:nvSpPr>
        <dsp:cNvPr id="0" name=""/>
        <dsp:cNvSpPr/>
      </dsp:nvSpPr>
      <dsp:spPr>
        <a:xfrm>
          <a:off x="407670" y="1568580"/>
          <a:ext cx="5707380" cy="1003680"/>
        </a:xfrm>
        <a:prstGeom prst="roundRect">
          <a:avLst/>
        </a:prstGeom>
        <a:solidFill>
          <a:schemeClr val="accent5">
            <a:hueOff val="-4990872"/>
            <a:satOff val="-7727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400" kern="1200" dirty="0" smtClean="0">
              <a:solidFill>
                <a:schemeClr val="bg2">
                  <a:lumMod val="10000"/>
                </a:schemeClr>
              </a:solidFill>
            </a:rPr>
            <a:t>Participación en seminario/taller</a:t>
          </a:r>
          <a:endParaRPr lang="es-MX" sz="34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07670" y="1568580"/>
        <a:ext cx="5707380" cy="1003680"/>
      </dsp:txXfrm>
    </dsp:sp>
    <dsp:sp modelId="{C7C7DFF1-42AF-4529-886B-D650F7100970}">
      <dsp:nvSpPr>
        <dsp:cNvPr id="0" name=""/>
        <dsp:cNvSpPr/>
      </dsp:nvSpPr>
      <dsp:spPr>
        <a:xfrm>
          <a:off x="0" y="3612660"/>
          <a:ext cx="81534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-9981745"/>
              <a:satOff val="-15454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C0426E-E689-4EFD-8E57-DB61F930A1CD}">
      <dsp:nvSpPr>
        <dsp:cNvPr id="0" name=""/>
        <dsp:cNvSpPr/>
      </dsp:nvSpPr>
      <dsp:spPr>
        <a:xfrm>
          <a:off x="407670" y="3110820"/>
          <a:ext cx="5707380" cy="1003680"/>
        </a:xfrm>
        <a:prstGeom prst="roundRect">
          <a:avLst/>
        </a:prstGeom>
        <a:solidFill>
          <a:schemeClr val="accent5">
            <a:hueOff val="-9981745"/>
            <a:satOff val="-15454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400" kern="1200" dirty="0" smtClean="0">
              <a:solidFill>
                <a:schemeClr val="bg2">
                  <a:lumMod val="10000"/>
                </a:schemeClr>
              </a:solidFill>
            </a:rPr>
            <a:t>Recomendaciones generales</a:t>
          </a:r>
          <a:endParaRPr lang="es-MX" sz="34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07670" y="3110820"/>
        <a:ext cx="5707380" cy="100368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635C8D-917F-469C-B493-0B70D19DEF7E}">
      <dsp:nvSpPr>
        <dsp:cNvPr id="0" name=""/>
        <dsp:cNvSpPr/>
      </dsp:nvSpPr>
      <dsp:spPr>
        <a:xfrm>
          <a:off x="0" y="29894"/>
          <a:ext cx="8153400" cy="83421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>
              <a:solidFill>
                <a:schemeClr val="bg2">
                  <a:lumMod val="10000"/>
                </a:schemeClr>
              </a:solidFill>
            </a:rPr>
            <a:t>El crecimiento de los procesos de evaluación docente debido a las políticas y programas especiales</a:t>
          </a:r>
          <a:endParaRPr lang="es-MX" sz="23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0" y="29894"/>
        <a:ext cx="8153400" cy="834210"/>
      </dsp:txXfrm>
    </dsp:sp>
    <dsp:sp modelId="{46132D17-95EB-4E2F-91CA-A1E1A8691921}">
      <dsp:nvSpPr>
        <dsp:cNvPr id="0" name=""/>
        <dsp:cNvSpPr/>
      </dsp:nvSpPr>
      <dsp:spPr>
        <a:xfrm>
          <a:off x="0" y="930344"/>
          <a:ext cx="8153400" cy="834210"/>
        </a:xfrm>
        <a:prstGeom prst="roundRect">
          <a:avLst/>
        </a:prstGeom>
        <a:solidFill>
          <a:schemeClr val="accent4">
            <a:hueOff val="1871245"/>
            <a:satOff val="-10347"/>
            <a:lumOff val="-88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>
              <a:solidFill>
                <a:schemeClr val="bg2">
                  <a:lumMod val="10000"/>
                </a:schemeClr>
              </a:solidFill>
            </a:rPr>
            <a:t>Propósitos administrativos</a:t>
          </a:r>
          <a:endParaRPr lang="es-MX" sz="23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0" y="930344"/>
        <a:ext cx="8153400" cy="834210"/>
      </dsp:txXfrm>
    </dsp:sp>
    <dsp:sp modelId="{4C2C6303-2FB7-4FB4-866D-E5EA616B2DC9}">
      <dsp:nvSpPr>
        <dsp:cNvPr id="0" name=""/>
        <dsp:cNvSpPr/>
      </dsp:nvSpPr>
      <dsp:spPr>
        <a:xfrm>
          <a:off x="0" y="1830795"/>
          <a:ext cx="8153400" cy="834210"/>
        </a:xfrm>
        <a:prstGeom prst="roundRect">
          <a:avLst/>
        </a:prstGeom>
        <a:solidFill>
          <a:schemeClr val="accent4">
            <a:hueOff val="3742489"/>
            <a:satOff val="-20694"/>
            <a:lumOff val="-17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>
              <a:solidFill>
                <a:schemeClr val="bg2">
                  <a:lumMod val="10000"/>
                </a:schemeClr>
              </a:solidFill>
            </a:rPr>
            <a:t>Presencia universal</a:t>
          </a:r>
          <a:endParaRPr lang="es-MX" sz="23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0" y="1830795"/>
        <a:ext cx="8153400" cy="834210"/>
      </dsp:txXfrm>
    </dsp:sp>
    <dsp:sp modelId="{56655110-78D4-482E-9C51-A954E3A012D8}">
      <dsp:nvSpPr>
        <dsp:cNvPr id="0" name=""/>
        <dsp:cNvSpPr/>
      </dsp:nvSpPr>
      <dsp:spPr>
        <a:xfrm>
          <a:off x="0" y="2731245"/>
          <a:ext cx="8153400" cy="834210"/>
        </a:xfrm>
        <a:prstGeom prst="roundRect">
          <a:avLst/>
        </a:prstGeom>
        <a:solidFill>
          <a:schemeClr val="accent4">
            <a:hueOff val="5613734"/>
            <a:satOff val="-31040"/>
            <a:lumOff val="-264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>
              <a:solidFill>
                <a:schemeClr val="bg2">
                  <a:lumMod val="10000"/>
                </a:schemeClr>
              </a:solidFill>
            </a:rPr>
            <a:t>Dominan los cuestionarios de opinión</a:t>
          </a:r>
          <a:endParaRPr lang="es-MX" sz="23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0" y="2731245"/>
        <a:ext cx="8153400" cy="834210"/>
      </dsp:txXfrm>
    </dsp:sp>
    <dsp:sp modelId="{A051621F-A07A-42F2-B095-391BAFD630DF}">
      <dsp:nvSpPr>
        <dsp:cNvPr id="0" name=""/>
        <dsp:cNvSpPr/>
      </dsp:nvSpPr>
      <dsp:spPr>
        <a:xfrm>
          <a:off x="0" y="3631695"/>
          <a:ext cx="8153400" cy="834210"/>
        </a:xfrm>
        <a:prstGeom prst="roundRect">
          <a:avLst/>
        </a:prstGeom>
        <a:solidFill>
          <a:schemeClr val="accent4">
            <a:hueOff val="7484979"/>
            <a:satOff val="-41387"/>
            <a:lumOff val="-352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>
              <a:solidFill>
                <a:schemeClr val="bg2">
                  <a:lumMod val="10000"/>
                </a:schemeClr>
              </a:solidFill>
            </a:rPr>
            <a:t>Directivos/autoevaluación/pares/portafolios</a:t>
          </a:r>
          <a:endParaRPr lang="es-MX" sz="23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0" y="3631695"/>
        <a:ext cx="8153400" cy="83421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B0EA2E-966E-4C22-A235-06B8AF52CCAF}">
      <dsp:nvSpPr>
        <dsp:cNvPr id="0" name=""/>
        <dsp:cNvSpPr/>
      </dsp:nvSpPr>
      <dsp:spPr>
        <a:xfrm>
          <a:off x="0" y="235499"/>
          <a:ext cx="8153400" cy="12168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>
              <a:solidFill>
                <a:schemeClr val="bg2">
                  <a:lumMod val="10000"/>
                </a:schemeClr>
              </a:solidFill>
            </a:rPr>
            <a:t>Problemas técnicos en los cuestionarios</a:t>
          </a:r>
          <a:endParaRPr lang="es-MX" sz="32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0" y="235499"/>
        <a:ext cx="8153400" cy="1216800"/>
      </dsp:txXfrm>
    </dsp:sp>
    <dsp:sp modelId="{8C11AD05-FE3C-4D71-AD97-3DA59365B5E1}">
      <dsp:nvSpPr>
        <dsp:cNvPr id="0" name=""/>
        <dsp:cNvSpPr/>
      </dsp:nvSpPr>
      <dsp:spPr>
        <a:xfrm>
          <a:off x="0" y="1639500"/>
          <a:ext cx="8153400" cy="1216800"/>
        </a:xfrm>
        <a:prstGeom prst="roundRect">
          <a:avLst/>
        </a:prstGeom>
        <a:solidFill>
          <a:schemeClr val="accent5">
            <a:hueOff val="-4990872"/>
            <a:satOff val="-7727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>
              <a:solidFill>
                <a:schemeClr val="bg2">
                  <a:lumMod val="10000"/>
                </a:schemeClr>
              </a:solidFill>
            </a:rPr>
            <a:t>Aplicación total / muestras</a:t>
          </a:r>
          <a:endParaRPr lang="es-MX" sz="32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0" y="1639500"/>
        <a:ext cx="8153400" cy="1216800"/>
      </dsp:txXfrm>
    </dsp:sp>
    <dsp:sp modelId="{78918C21-AF5F-437C-9DF7-5BB056790CD0}">
      <dsp:nvSpPr>
        <dsp:cNvPr id="0" name=""/>
        <dsp:cNvSpPr/>
      </dsp:nvSpPr>
      <dsp:spPr>
        <a:xfrm>
          <a:off x="0" y="3043500"/>
          <a:ext cx="8153400" cy="1216800"/>
        </a:xfrm>
        <a:prstGeom prst="roundRect">
          <a:avLst/>
        </a:prstGeom>
        <a:solidFill>
          <a:schemeClr val="accent5">
            <a:hueOff val="-9981745"/>
            <a:satOff val="-15454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>
              <a:solidFill>
                <a:schemeClr val="bg2">
                  <a:lumMod val="10000"/>
                </a:schemeClr>
              </a:solidFill>
            </a:rPr>
            <a:t>Departamento encargado / oficina</a:t>
          </a:r>
          <a:endParaRPr lang="es-MX" sz="32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0" y="3043500"/>
        <a:ext cx="8153400" cy="121680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113C36-8264-43A9-8325-0FC0762BE4B0}">
      <dsp:nvSpPr>
        <dsp:cNvPr id="0" name=""/>
        <dsp:cNvSpPr/>
      </dsp:nvSpPr>
      <dsp:spPr>
        <a:xfrm>
          <a:off x="0" y="131"/>
          <a:ext cx="8153400" cy="11980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smtClean="0">
              <a:solidFill>
                <a:schemeClr val="bg2">
                  <a:lumMod val="10000"/>
                </a:schemeClr>
              </a:solidFill>
            </a:rPr>
            <a:t>Problemas en la formación de los encargados</a:t>
          </a:r>
          <a:endParaRPr lang="es-MX" sz="32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0" y="131"/>
        <a:ext cx="8153400" cy="1198080"/>
      </dsp:txXfrm>
    </dsp:sp>
    <dsp:sp modelId="{C07A3F35-5D3F-4291-A6B2-38F5048E4034}">
      <dsp:nvSpPr>
        <dsp:cNvPr id="0" name=""/>
        <dsp:cNvSpPr/>
      </dsp:nvSpPr>
      <dsp:spPr>
        <a:xfrm>
          <a:off x="0" y="1382532"/>
          <a:ext cx="8153400" cy="1198080"/>
        </a:xfrm>
        <a:prstGeom prst="roundRect">
          <a:avLst/>
        </a:prstGeom>
        <a:solidFill>
          <a:schemeClr val="accent2">
            <a:hueOff val="1373170"/>
            <a:satOff val="-24404"/>
            <a:lumOff val="78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>
              <a:solidFill>
                <a:schemeClr val="bg2">
                  <a:lumMod val="10000"/>
                </a:schemeClr>
              </a:solidFill>
            </a:rPr>
            <a:t>Evaluación asociada a programas especiales</a:t>
          </a:r>
          <a:endParaRPr lang="es-MX" sz="32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0" y="1382532"/>
        <a:ext cx="8153400" cy="1198080"/>
      </dsp:txXfrm>
    </dsp:sp>
    <dsp:sp modelId="{DF0A05EA-2537-4BE6-8C7A-FA409AC14621}">
      <dsp:nvSpPr>
        <dsp:cNvPr id="0" name=""/>
        <dsp:cNvSpPr/>
      </dsp:nvSpPr>
      <dsp:spPr>
        <a:xfrm>
          <a:off x="0" y="2764932"/>
          <a:ext cx="8153400" cy="1198080"/>
        </a:xfrm>
        <a:prstGeom prst="roundRect">
          <a:avLst/>
        </a:prstGeom>
        <a:solidFill>
          <a:schemeClr val="accent2">
            <a:hueOff val="2746340"/>
            <a:satOff val="-48808"/>
            <a:lumOff val="15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>
              <a:solidFill>
                <a:schemeClr val="bg2">
                  <a:lumMod val="10000"/>
                </a:schemeClr>
              </a:solidFill>
            </a:rPr>
            <a:t>Ausencia de programas de formación</a:t>
          </a:r>
          <a:endParaRPr lang="es-MX" sz="32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0" y="2764932"/>
        <a:ext cx="8153400" cy="1198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MX" smtClean="0"/>
              <a:t>VI Encuentro Internacional de la Red Docente KIPUS “Aseguramiento de la Calidad de la Profesión Docente”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C260D0-C5EF-4E57-A7AF-73D6DF49C69D}" type="datetimeFigureOut">
              <a:rPr lang="es-MX" smtClean="0"/>
              <a:pPr/>
              <a:t>07/11/2014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CED4F-EE53-4AD8-B967-8AA07290F9E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MX" smtClean="0"/>
              <a:t>VI Encuentro Internacional de la Red Docente KIPUS “Aseguramiento de la Calidad de la Profesión Docente”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30B94-E847-4F21-A918-8AF7B538CF46}" type="datetimeFigureOut">
              <a:rPr lang="es-MX" smtClean="0"/>
              <a:pPr/>
              <a:t>07/11/2014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FB0D4-EF94-4698-9254-AA0CA3D0FF9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s-MX" smtClean="0"/>
              <a:t>VI Encuentro Internacional de la Red Docente KIPUS “Aseguramiento de la Calidad de la Profesión Docente”</a:t>
            </a:r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s-MX" smtClean="0"/>
              <a:t>VI Encuentro Internacional de la Red Docente KIPUS “Aseguramiento de la Calidad de la Profesión Docente”</a:t>
            </a:r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s-MX" smtClean="0"/>
              <a:t>VI Encuentro Internacional de la Red Docente KIPUS “Aseguramiento de la Calidad de la Profesión Docente”</a:t>
            </a:r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s-MX" smtClean="0"/>
              <a:t>VI Encuentro Internacional de la Red Docente KIPUS “Aseguramiento de la Calidad de la Profesión Docente”</a:t>
            </a:r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s-MX" smtClean="0"/>
              <a:t>VI Encuentro Internacional de la Red Docente KIPUS “Aseguramiento de la Calidad de la Profesión Docente”</a:t>
            </a:r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s-MX" smtClean="0"/>
              <a:t>VI Encuentro Internacional de la Red Docente KIPUS “Aseguramiento de la Calidad de la Profesión Docente”</a:t>
            </a:r>
            <a:endParaRPr 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s-MX" smtClean="0"/>
              <a:t>VI Encuentro Internacional de la Red Docente KIPUS “Aseguramiento de la Calidad de la Profesión Docente”</a:t>
            </a:r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0E78D0C-7C28-403E-818F-E69B87E36A21}" type="datetimeFigureOut">
              <a:rPr lang="es-MX" smtClean="0"/>
              <a:pPr/>
              <a:t>07/11/2014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8057ED-A185-4426-9A46-652FACBD927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8D0C-7C28-403E-818F-E69B87E36A21}" type="datetimeFigureOut">
              <a:rPr lang="es-MX" smtClean="0"/>
              <a:pPr/>
              <a:t>07/11/2014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57ED-A185-4426-9A46-652FACBD927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0E78D0C-7C28-403E-818F-E69B87E36A21}" type="datetimeFigureOut">
              <a:rPr lang="es-MX" smtClean="0"/>
              <a:pPr/>
              <a:t>07/11/2014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28057ED-A185-4426-9A46-652FACBD927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8D0C-7C28-403E-818F-E69B87E36A21}" type="datetimeFigureOut">
              <a:rPr lang="es-MX" smtClean="0"/>
              <a:pPr/>
              <a:t>07/11/2014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8057ED-A185-4426-9A46-652FACBD927C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8D0C-7C28-403E-818F-E69B87E36A21}" type="datetimeFigureOut">
              <a:rPr lang="es-MX" smtClean="0"/>
              <a:pPr/>
              <a:t>07/11/2014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28057ED-A185-4426-9A46-652FACBD927C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0E78D0C-7C28-403E-818F-E69B87E36A21}" type="datetimeFigureOut">
              <a:rPr lang="es-MX" smtClean="0"/>
              <a:pPr/>
              <a:t>07/11/2014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28057ED-A185-4426-9A46-652FACBD927C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0E78D0C-7C28-403E-818F-E69B87E36A21}" type="datetimeFigureOut">
              <a:rPr lang="es-MX" smtClean="0"/>
              <a:pPr/>
              <a:t>07/11/2014</a:t>
            </a:fld>
            <a:endParaRPr lang="es-MX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28057ED-A185-4426-9A46-652FACBD927C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8D0C-7C28-403E-818F-E69B87E36A21}" type="datetimeFigureOut">
              <a:rPr lang="es-MX" smtClean="0"/>
              <a:pPr/>
              <a:t>07/11/2014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8057ED-A185-4426-9A46-652FACBD927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8D0C-7C28-403E-818F-E69B87E36A21}" type="datetimeFigureOut">
              <a:rPr lang="es-MX" smtClean="0"/>
              <a:pPr/>
              <a:t>07/11/2014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8057ED-A185-4426-9A46-652FACBD927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8D0C-7C28-403E-818F-E69B87E36A21}" type="datetimeFigureOut">
              <a:rPr lang="es-MX" smtClean="0"/>
              <a:pPr/>
              <a:t>07/11/2014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8057ED-A185-4426-9A46-652FACBD927C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0E78D0C-7C28-403E-818F-E69B87E36A21}" type="datetimeFigureOut">
              <a:rPr lang="es-MX" smtClean="0"/>
              <a:pPr/>
              <a:t>07/11/2014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28057ED-A185-4426-9A46-652FACBD927C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0E78D0C-7C28-403E-818F-E69B87E36A21}" type="datetimeFigureOut">
              <a:rPr lang="es-MX" smtClean="0"/>
              <a:pPr/>
              <a:t>07/11/2014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28057ED-A185-4426-9A46-652FACBD927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412776"/>
            <a:ext cx="8458200" cy="3816424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 smtClean="0">
                <a:solidFill>
                  <a:schemeClr val="tx2"/>
                </a:solidFill>
              </a:rPr>
              <a:t>Panorama de la Evaluación del desempeño docente</a:t>
            </a:r>
            <a:endParaRPr lang="es-MX" sz="4400" dirty="0">
              <a:solidFill>
                <a:schemeClr val="tx2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716016" y="5760640"/>
            <a:ext cx="4427984" cy="1268760"/>
          </a:xfrm>
        </p:spPr>
        <p:txBody>
          <a:bodyPr>
            <a:normAutofit/>
          </a:bodyPr>
          <a:lstStyle/>
          <a:p>
            <a:r>
              <a:rPr lang="es-MX" sz="3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Mario Rueda Beltrán, IISUE/SES   UNAM</a:t>
            </a:r>
            <a:endParaRPr lang="es-MX" sz="36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10241" name="Object 1"/>
          <p:cNvGraphicFramePr>
            <a:graphicFrameLocks noChangeAspect="1"/>
          </p:cNvGraphicFramePr>
          <p:nvPr/>
        </p:nvGraphicFramePr>
        <p:xfrm>
          <a:off x="539553" y="404664"/>
          <a:ext cx="1106426" cy="1056134"/>
        </p:xfrm>
        <a:graphic>
          <a:graphicData uri="http://schemas.openxmlformats.org/presentationml/2006/ole">
            <p:oleObj spid="_x0000_s10241" name="Imagen de mapa de bits" r:id="rId4" imgW="1476190" imgH="1390844" progId="PBrush">
              <p:embed/>
            </p:oleObj>
          </a:graphicData>
        </a:graphic>
      </p:graphicFrame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1602507"/>
            <a:ext cx="1209675" cy="314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24328" y="497607"/>
            <a:ext cx="1073402" cy="10591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53400" cy="990600"/>
          </a:xfrm>
        </p:spPr>
        <p:txBody>
          <a:bodyPr/>
          <a:lstStyle/>
          <a:p>
            <a:r>
              <a:rPr lang="es-MX" dirty="0" smtClean="0"/>
              <a:t>Otras características: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612648" y="2132856"/>
          <a:ext cx="8153400" cy="3963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Recomendaciones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612648" y="1885528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Recomendaciones</a:t>
            </a:r>
            <a:endParaRPr lang="es-MX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612648" y="1885528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Recomendaciones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612648" y="181352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Recomendaciones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612648" y="1885528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/>
              <a:t>La calidad de las prácticas de evaluación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612648" y="1988840"/>
          <a:ext cx="8153400" cy="3891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Puntos claves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dirty="0" smtClean="0"/>
              <a:t>Clarificación de qué es enseñar y aprender en el contexto específico</a:t>
            </a:r>
          </a:p>
          <a:p>
            <a:r>
              <a:rPr lang="es-MX" dirty="0" smtClean="0"/>
              <a:t>Propiciar un ejercicio intelectual de todos los actores</a:t>
            </a:r>
          </a:p>
          <a:p>
            <a:r>
              <a:rPr lang="es-MX" dirty="0" smtClean="0"/>
              <a:t>Conocer el estado de desarrollo de los participantes respecto al modelo y  las iniciativas institucionales para lograrlo</a:t>
            </a:r>
          </a:p>
          <a:p>
            <a:endParaRPr lang="es-MX" dirty="0" smtClean="0"/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Puntos claves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es-MX" dirty="0" smtClean="0"/>
          </a:p>
          <a:p>
            <a:r>
              <a:rPr lang="es-MX" dirty="0" smtClean="0"/>
              <a:t>Definición </a:t>
            </a:r>
            <a:r>
              <a:rPr lang="es-MX" dirty="0" smtClean="0"/>
              <a:t>de rutas personales para el desarrollo profesional continuo</a:t>
            </a:r>
          </a:p>
          <a:p>
            <a:r>
              <a:rPr lang="es-MX" dirty="0" smtClean="0"/>
              <a:t>Consolidación de comunidades de aprendizaje que acompañen y alienten los esfuerzos individuales y colectivos</a:t>
            </a:r>
          </a:p>
          <a:p>
            <a:r>
              <a:rPr lang="es-MX" dirty="0" smtClean="0"/>
              <a:t>Satisfacción del profesorado por los logros en el aprendizaje de los estudiantes </a:t>
            </a:r>
          </a:p>
          <a:p>
            <a:r>
              <a:rPr lang="es-MX" dirty="0" smtClean="0"/>
              <a:t>Revisión de condiciones institucionales (infraestructura y tipo de nombramientos) para satisfacer las expectativas</a:t>
            </a:r>
            <a:endParaRPr lang="es-MX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Bibliografía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es-MX" dirty="0" smtClean="0"/>
          </a:p>
          <a:p>
            <a:pPr algn="ctr"/>
            <a:endParaRPr lang="es-MX" dirty="0" smtClean="0"/>
          </a:p>
          <a:p>
            <a:pPr algn="ctr"/>
            <a:endParaRPr lang="es-MX" dirty="0" smtClean="0"/>
          </a:p>
          <a:p>
            <a:pPr algn="ctr"/>
            <a:endParaRPr lang="es-MX" dirty="0"/>
          </a:p>
        </p:txBody>
      </p:sp>
      <p:pic>
        <p:nvPicPr>
          <p:cNvPr id="24578" name="Picture 2" descr="C:\Users\Mario Rueda\Downloads\la foto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484784"/>
            <a:ext cx="3744416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518248"/>
          </a:xfrm>
        </p:spPr>
        <p:txBody>
          <a:bodyPr>
            <a:normAutofit/>
          </a:bodyPr>
          <a:lstStyle/>
          <a:p>
            <a:pPr algn="ctr"/>
            <a:r>
              <a:rPr lang="es-MX" sz="5400" dirty="0" smtClean="0"/>
              <a:t>¡</a:t>
            </a:r>
            <a:r>
              <a:rPr lang="es-MX" sz="5400" cap="small" dirty="0" smtClean="0"/>
              <a:t>Muchas Gracias Por Su Atención</a:t>
            </a:r>
            <a:r>
              <a:rPr lang="es-MX" sz="5400" dirty="0" smtClean="0"/>
              <a:t>!</a:t>
            </a:r>
            <a:br>
              <a:rPr lang="es-MX" sz="5400" dirty="0" smtClean="0"/>
            </a:br>
            <a:r>
              <a:rPr lang="es-MX" sz="5400" dirty="0" smtClean="0"/>
              <a:t/>
            </a:r>
            <a:br>
              <a:rPr lang="es-MX" sz="5400" dirty="0" smtClean="0"/>
            </a:br>
            <a:r>
              <a:rPr lang="es-MX" sz="5400" dirty="0" smtClean="0"/>
              <a:t>mariorb@unam.mx</a:t>
            </a:r>
            <a:endParaRPr lang="es-MX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Propósitos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MX" dirty="0" smtClean="0"/>
          </a:p>
          <a:p>
            <a:pPr>
              <a:buClr>
                <a:schemeClr val="tx1"/>
              </a:buClr>
            </a:pPr>
            <a:endParaRPr lang="en-US" dirty="0" smtClean="0"/>
          </a:p>
          <a:p>
            <a:endParaRPr lang="es-MX" dirty="0"/>
          </a:p>
        </p:txBody>
      </p:sp>
      <p:graphicFrame>
        <p:nvGraphicFramePr>
          <p:cNvPr id="5" name="4 Diagrama"/>
          <p:cNvGraphicFramePr/>
          <p:nvPr/>
        </p:nvGraphicFramePr>
        <p:xfrm>
          <a:off x="539552" y="2101304"/>
          <a:ext cx="835292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contexto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612648" y="181352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contexto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612648" y="1957536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contexto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251520" y="1844824"/>
          <a:ext cx="8712968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066800"/>
          </a:xfrm>
        </p:spPr>
        <p:txBody>
          <a:bodyPr>
            <a:normAutofit/>
          </a:bodyPr>
          <a:lstStyle/>
          <a:p>
            <a:r>
              <a:rPr lang="es-MX" dirty="0" smtClean="0"/>
              <a:t>Diagnóstico nacional: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611560" y="1844824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Diagnóstico nacional: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612648" y="1885528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Características principales: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612648" y="1885528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Otras características: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612648" y="181352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356</TotalTime>
  <Words>677</Words>
  <Application>Microsoft Office PowerPoint</Application>
  <PresentationFormat>Presentación en pantalla (4:3)</PresentationFormat>
  <Paragraphs>86</Paragraphs>
  <Slides>19</Slides>
  <Notes>7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1" baseType="lpstr">
      <vt:lpstr>Intermedio</vt:lpstr>
      <vt:lpstr>Imagen de mapa de bits</vt:lpstr>
      <vt:lpstr>Panorama de la Evaluación del desempeño docente</vt:lpstr>
      <vt:lpstr>Propósitos</vt:lpstr>
      <vt:lpstr>El contexto</vt:lpstr>
      <vt:lpstr>El contexto</vt:lpstr>
      <vt:lpstr>El contexto</vt:lpstr>
      <vt:lpstr>Diagnóstico nacional:</vt:lpstr>
      <vt:lpstr>Diagnóstico nacional:</vt:lpstr>
      <vt:lpstr>Características principales:</vt:lpstr>
      <vt:lpstr>Otras características:</vt:lpstr>
      <vt:lpstr>Otras características:</vt:lpstr>
      <vt:lpstr>Recomendaciones</vt:lpstr>
      <vt:lpstr>Recomendaciones</vt:lpstr>
      <vt:lpstr>Recomendaciones</vt:lpstr>
      <vt:lpstr>Recomendaciones</vt:lpstr>
      <vt:lpstr>La calidad de las prácticas de evaluación</vt:lpstr>
      <vt:lpstr>Puntos claves</vt:lpstr>
      <vt:lpstr>Puntos claves</vt:lpstr>
      <vt:lpstr>Bibliografía </vt:lpstr>
      <vt:lpstr>¡Muchas Gracias Por Su Atención!  mariorb@unam.mx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evaluación del desempeño y la calidad de la profesión docente</dc:title>
  <dc:creator>Mario Rueda</dc:creator>
  <cp:lastModifiedBy>Mario Rueda</cp:lastModifiedBy>
  <cp:revision>43</cp:revision>
  <dcterms:created xsi:type="dcterms:W3CDTF">2010-12-09T15:49:02Z</dcterms:created>
  <dcterms:modified xsi:type="dcterms:W3CDTF">2014-11-07T15:17:29Z</dcterms:modified>
</cp:coreProperties>
</file>